
<file path=[Content_Types].xml><?xml version="1.0" encoding="utf-8"?>
<Types xmlns="http://schemas.openxmlformats.org/package/2006/content-types">
  <Default Extension="fntdata" ContentType="application/x-fontdata"/>
  <Default Extension="gif" ContentType="image/gif"/>
  <Default Extension="glb" ContentType="model/gltf.binary"/>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72" r:id="rId12"/>
    <p:sldId id="266" r:id="rId13"/>
    <p:sldId id="268" r:id="rId14"/>
    <p:sldId id="267" r:id="rId15"/>
    <p:sldId id="269" r:id="rId16"/>
    <p:sldId id="270" r:id="rId17"/>
    <p:sldId id="273" r:id="rId18"/>
  </p:sldIdLst>
  <p:sldSz cx="18288000" cy="10287000"/>
  <p:notesSz cx="18288000" cy="10287000"/>
  <p:embeddedFontLst>
    <p:embeddedFont>
      <p:font typeface="Arial Black" panose="020B0604020202020204" pitchFamily="34" charset="0"/>
      <p:regular r:id="rId20"/>
      <p:bold r:id="rId21"/>
    </p:embeddedFont>
    <p:embeddedFont>
      <p:font typeface="Calibri" panose="020F050202020403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hnh7T5s7p6nvXRbAT8NaNqrPSOu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80"/>
  </p:normalViewPr>
  <p:slideViewPr>
    <p:cSldViewPr snapToGrid="0">
      <p:cViewPr varScale="1">
        <p:scale>
          <a:sx n="81" d="100"/>
          <a:sy n="81" d="100"/>
        </p:scale>
        <p:origin x="200" y="184"/>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kashyap U V" userId="c4c206631872d2c9" providerId="LiveId" clId="{90B47986-2868-334D-8E23-BB3ABF9E9D16}"/>
    <pc:docChg chg="undo custSel addSld delSld modSld sldOrd modMainMaster">
      <pc:chgData name="Manukashyap U V" userId="c4c206631872d2c9" providerId="LiveId" clId="{90B47986-2868-334D-8E23-BB3ABF9E9D16}" dt="2021-04-16T09:24:46.116" v="1188" actId="20578"/>
      <pc:docMkLst>
        <pc:docMk/>
      </pc:docMkLst>
      <pc:sldChg chg="modSp mod">
        <pc:chgData name="Manukashyap U V" userId="c4c206631872d2c9" providerId="LiveId" clId="{90B47986-2868-334D-8E23-BB3ABF9E9D16}" dt="2021-04-15T07:10:43.724" v="27" actId="2711"/>
        <pc:sldMkLst>
          <pc:docMk/>
          <pc:sldMk cId="0" sldId="256"/>
        </pc:sldMkLst>
        <pc:spChg chg="mod">
          <ac:chgData name="Manukashyap U V" userId="c4c206631872d2c9" providerId="LiveId" clId="{90B47986-2868-334D-8E23-BB3ABF9E9D16}" dt="2021-04-15T07:10:43.724" v="27" actId="2711"/>
          <ac:spMkLst>
            <pc:docMk/>
            <pc:sldMk cId="0" sldId="256"/>
            <ac:spMk id="47" creationId="{00000000-0000-0000-0000-000000000000}"/>
          </ac:spMkLst>
        </pc:spChg>
      </pc:sldChg>
      <pc:sldChg chg="addSp delSp modSp mod">
        <pc:chgData name="Manukashyap U V" userId="c4c206631872d2c9" providerId="LiveId" clId="{90B47986-2868-334D-8E23-BB3ABF9E9D16}" dt="2021-04-15T08:18:40.158" v="794"/>
        <pc:sldMkLst>
          <pc:docMk/>
          <pc:sldMk cId="0" sldId="257"/>
        </pc:sldMkLst>
        <pc:spChg chg="add del mod">
          <ac:chgData name="Manukashyap U V" userId="c4c206631872d2c9" providerId="LiveId" clId="{90B47986-2868-334D-8E23-BB3ABF9E9D16}" dt="2021-04-15T07:11:56.825" v="35"/>
          <ac:spMkLst>
            <pc:docMk/>
            <pc:sldMk cId="0" sldId="257"/>
            <ac:spMk id="2" creationId="{7BD5A214-9521-274C-8B5B-4B22D3551F11}"/>
          </ac:spMkLst>
        </pc:spChg>
        <pc:spChg chg="add del mod">
          <ac:chgData name="Manukashyap U V" userId="c4c206631872d2c9" providerId="LiveId" clId="{90B47986-2868-334D-8E23-BB3ABF9E9D16}" dt="2021-04-15T08:18:40.158" v="794"/>
          <ac:spMkLst>
            <pc:docMk/>
            <pc:sldMk cId="0" sldId="257"/>
            <ac:spMk id="3" creationId="{CFADEB8F-4FA1-9442-B414-23024474BC77}"/>
          </ac:spMkLst>
        </pc:spChg>
        <pc:spChg chg="mod">
          <ac:chgData name="Manukashyap U V" userId="c4c206631872d2c9" providerId="LiveId" clId="{90B47986-2868-334D-8E23-BB3ABF9E9D16}" dt="2021-04-15T08:18:37.140" v="792" actId="115"/>
          <ac:spMkLst>
            <pc:docMk/>
            <pc:sldMk cId="0" sldId="257"/>
            <ac:spMk id="52" creationId="{00000000-0000-0000-0000-000000000000}"/>
          </ac:spMkLst>
        </pc:spChg>
        <pc:spChg chg="del">
          <ac:chgData name="Manukashyap U V" userId="c4c206631872d2c9" providerId="LiveId" clId="{90B47986-2868-334D-8E23-BB3ABF9E9D16}" dt="2021-04-15T07:12:26.167" v="39" actId="478"/>
          <ac:spMkLst>
            <pc:docMk/>
            <pc:sldMk cId="0" sldId="257"/>
            <ac:spMk id="53" creationId="{00000000-0000-0000-0000-000000000000}"/>
          </ac:spMkLst>
        </pc:spChg>
        <pc:spChg chg="del">
          <ac:chgData name="Manukashyap U V" userId="c4c206631872d2c9" providerId="LiveId" clId="{90B47986-2868-334D-8E23-BB3ABF9E9D16}" dt="2021-04-15T07:12:26.167" v="39" actId="478"/>
          <ac:spMkLst>
            <pc:docMk/>
            <pc:sldMk cId="0" sldId="257"/>
            <ac:spMk id="54" creationId="{00000000-0000-0000-0000-000000000000}"/>
          </ac:spMkLst>
        </pc:spChg>
        <pc:spChg chg="del">
          <ac:chgData name="Manukashyap U V" userId="c4c206631872d2c9" providerId="LiveId" clId="{90B47986-2868-334D-8E23-BB3ABF9E9D16}" dt="2021-04-15T07:12:26.167" v="39" actId="478"/>
          <ac:spMkLst>
            <pc:docMk/>
            <pc:sldMk cId="0" sldId="257"/>
            <ac:spMk id="55" creationId="{00000000-0000-0000-0000-000000000000}"/>
          </ac:spMkLst>
        </pc:spChg>
        <pc:spChg chg="del">
          <ac:chgData name="Manukashyap U V" userId="c4c206631872d2c9" providerId="LiveId" clId="{90B47986-2868-334D-8E23-BB3ABF9E9D16}" dt="2021-04-15T07:12:26.167" v="39" actId="478"/>
          <ac:spMkLst>
            <pc:docMk/>
            <pc:sldMk cId="0" sldId="257"/>
            <ac:spMk id="56" creationId="{00000000-0000-0000-0000-000000000000}"/>
          </ac:spMkLst>
        </pc:spChg>
        <pc:spChg chg="del">
          <ac:chgData name="Manukashyap U V" userId="c4c206631872d2c9" providerId="LiveId" clId="{90B47986-2868-334D-8E23-BB3ABF9E9D16}" dt="2021-04-15T07:12:29.156" v="40" actId="478"/>
          <ac:spMkLst>
            <pc:docMk/>
            <pc:sldMk cId="0" sldId="257"/>
            <ac:spMk id="57" creationId="{00000000-0000-0000-0000-000000000000}"/>
          </ac:spMkLst>
        </pc:spChg>
        <pc:spChg chg="mod">
          <ac:chgData name="Manukashyap U V" userId="c4c206631872d2c9" providerId="LiveId" clId="{90B47986-2868-334D-8E23-BB3ABF9E9D16}" dt="2021-04-15T07:13:47.238" v="60" actId="1076"/>
          <ac:spMkLst>
            <pc:docMk/>
            <pc:sldMk cId="0" sldId="257"/>
            <ac:spMk id="58" creationId="{00000000-0000-0000-0000-000000000000}"/>
          </ac:spMkLst>
        </pc:spChg>
      </pc:sldChg>
      <pc:sldChg chg="modSp mod modNotes">
        <pc:chgData name="Manukashyap U V" userId="c4c206631872d2c9" providerId="LiveId" clId="{90B47986-2868-334D-8E23-BB3ABF9E9D16}" dt="2021-04-15T07:14:44.431" v="67" actId="1076"/>
        <pc:sldMkLst>
          <pc:docMk/>
          <pc:sldMk cId="0" sldId="258"/>
        </pc:sldMkLst>
        <pc:spChg chg="mod">
          <ac:chgData name="Manukashyap U V" userId="c4c206631872d2c9" providerId="LiveId" clId="{90B47986-2868-334D-8E23-BB3ABF9E9D16}" dt="2021-04-15T07:14:44.431" v="67" actId="1076"/>
          <ac:spMkLst>
            <pc:docMk/>
            <pc:sldMk cId="0" sldId="258"/>
            <ac:spMk id="63" creationId="{00000000-0000-0000-0000-000000000000}"/>
          </ac:spMkLst>
        </pc:spChg>
        <pc:spChg chg="mod">
          <ac:chgData name="Manukashyap U V" userId="c4c206631872d2c9" providerId="LiveId" clId="{90B47986-2868-334D-8E23-BB3ABF9E9D16}" dt="2021-04-15T07:14:39.999" v="66" actId="1076"/>
          <ac:spMkLst>
            <pc:docMk/>
            <pc:sldMk cId="0" sldId="258"/>
            <ac:spMk id="64" creationId="{00000000-0000-0000-0000-000000000000}"/>
          </ac:spMkLst>
        </pc:spChg>
      </pc:sldChg>
      <pc:sldChg chg="delSp modSp mod modNotes">
        <pc:chgData name="Manukashyap U V" userId="c4c206631872d2c9" providerId="LiveId" clId="{90B47986-2868-334D-8E23-BB3ABF9E9D16}" dt="2021-04-15T07:15:58.489" v="79" actId="1076"/>
        <pc:sldMkLst>
          <pc:docMk/>
          <pc:sldMk cId="0" sldId="259"/>
        </pc:sldMkLst>
        <pc:spChg chg="mod">
          <ac:chgData name="Manukashyap U V" userId="c4c206631872d2c9" providerId="LiveId" clId="{90B47986-2868-334D-8E23-BB3ABF9E9D16}" dt="2021-04-15T07:15:49.122" v="77" actId="1076"/>
          <ac:spMkLst>
            <pc:docMk/>
            <pc:sldMk cId="0" sldId="259"/>
            <ac:spMk id="69" creationId="{00000000-0000-0000-0000-000000000000}"/>
          </ac:spMkLst>
        </pc:spChg>
        <pc:spChg chg="del">
          <ac:chgData name="Manukashyap U V" userId="c4c206631872d2c9" providerId="LiveId" clId="{90B47986-2868-334D-8E23-BB3ABF9E9D16}" dt="2021-04-15T07:15:18.212" v="72" actId="478"/>
          <ac:spMkLst>
            <pc:docMk/>
            <pc:sldMk cId="0" sldId="259"/>
            <ac:spMk id="70" creationId="{00000000-0000-0000-0000-000000000000}"/>
          </ac:spMkLst>
        </pc:spChg>
        <pc:spChg chg="mod">
          <ac:chgData name="Manukashyap U V" userId="c4c206631872d2c9" providerId="LiveId" clId="{90B47986-2868-334D-8E23-BB3ABF9E9D16}" dt="2021-04-15T07:15:58.489" v="79" actId="1076"/>
          <ac:spMkLst>
            <pc:docMk/>
            <pc:sldMk cId="0" sldId="259"/>
            <ac:spMk id="71" creationId="{00000000-0000-0000-0000-000000000000}"/>
          </ac:spMkLst>
        </pc:spChg>
        <pc:spChg chg="del">
          <ac:chgData name="Manukashyap U V" userId="c4c206631872d2c9" providerId="LiveId" clId="{90B47986-2868-334D-8E23-BB3ABF9E9D16}" dt="2021-04-15T07:15:18.212" v="72" actId="478"/>
          <ac:spMkLst>
            <pc:docMk/>
            <pc:sldMk cId="0" sldId="259"/>
            <ac:spMk id="72" creationId="{00000000-0000-0000-0000-000000000000}"/>
          </ac:spMkLst>
        </pc:spChg>
        <pc:spChg chg="del">
          <ac:chgData name="Manukashyap U V" userId="c4c206631872d2c9" providerId="LiveId" clId="{90B47986-2868-334D-8E23-BB3ABF9E9D16}" dt="2021-04-15T07:15:18.212" v="72" actId="478"/>
          <ac:spMkLst>
            <pc:docMk/>
            <pc:sldMk cId="0" sldId="259"/>
            <ac:spMk id="73" creationId="{00000000-0000-0000-0000-000000000000}"/>
          </ac:spMkLst>
        </pc:spChg>
      </pc:sldChg>
      <pc:sldChg chg="addSp delSp modSp mod modNotes">
        <pc:chgData name="Manukashyap U V" userId="c4c206631872d2c9" providerId="LiveId" clId="{90B47986-2868-334D-8E23-BB3ABF9E9D16}" dt="2021-04-15T09:01:48.002" v="1185" actId="1076"/>
        <pc:sldMkLst>
          <pc:docMk/>
          <pc:sldMk cId="0" sldId="260"/>
        </pc:sldMkLst>
        <pc:spChg chg="add del mod">
          <ac:chgData name="Manukashyap U V" userId="c4c206631872d2c9" providerId="LiveId" clId="{90B47986-2868-334D-8E23-BB3ABF9E9D16}" dt="2021-04-15T08:59:28.396" v="1042" actId="478"/>
          <ac:spMkLst>
            <pc:docMk/>
            <pc:sldMk cId="0" sldId="260"/>
            <ac:spMk id="2" creationId="{524C32D6-4470-3342-B04E-06A4E7118272}"/>
          </ac:spMkLst>
        </pc:spChg>
        <pc:spChg chg="add del mod">
          <ac:chgData name="Manukashyap U V" userId="c4c206631872d2c9" providerId="LiveId" clId="{90B47986-2868-334D-8E23-BB3ABF9E9D16}" dt="2021-04-15T08:59:33.484" v="1043" actId="478"/>
          <ac:spMkLst>
            <pc:docMk/>
            <pc:sldMk cId="0" sldId="260"/>
            <ac:spMk id="4" creationId="{EBA9E3A0-094F-EC4A-A5CB-8BE1E45146D7}"/>
          </ac:spMkLst>
        </pc:spChg>
        <pc:spChg chg="add mod">
          <ac:chgData name="Manukashyap U V" userId="c4c206631872d2c9" providerId="LiveId" clId="{90B47986-2868-334D-8E23-BB3ABF9E9D16}" dt="2021-04-15T09:01:48.002" v="1185" actId="1076"/>
          <ac:spMkLst>
            <pc:docMk/>
            <pc:sldMk cId="0" sldId="260"/>
            <ac:spMk id="5" creationId="{4F40B5D7-BEFE-EF48-9582-2453F0B59823}"/>
          </ac:spMkLst>
        </pc:spChg>
        <pc:spChg chg="add del mod">
          <ac:chgData name="Manukashyap U V" userId="c4c206631872d2c9" providerId="LiveId" clId="{90B47986-2868-334D-8E23-BB3ABF9E9D16}" dt="2021-04-15T08:59:03.186" v="1037"/>
          <ac:spMkLst>
            <pc:docMk/>
            <pc:sldMk cId="0" sldId="260"/>
            <ac:spMk id="11" creationId="{69E48E4C-4128-3145-BF88-80CE084AD81F}"/>
          </ac:spMkLst>
        </pc:spChg>
        <pc:spChg chg="mod">
          <ac:chgData name="Manukashyap U V" userId="c4c206631872d2c9" providerId="LiveId" clId="{90B47986-2868-334D-8E23-BB3ABF9E9D16}" dt="2021-04-15T09:01:17.311" v="1181" actId="1076"/>
          <ac:spMkLst>
            <pc:docMk/>
            <pc:sldMk cId="0" sldId="260"/>
            <ac:spMk id="78" creationId="{00000000-0000-0000-0000-000000000000}"/>
          </ac:spMkLst>
        </pc:spChg>
        <pc:spChg chg="del">
          <ac:chgData name="Manukashyap U V" userId="c4c206631872d2c9" providerId="LiveId" clId="{90B47986-2868-334D-8E23-BB3ABF9E9D16}" dt="2021-04-15T07:16:28.381" v="86" actId="478"/>
          <ac:spMkLst>
            <pc:docMk/>
            <pc:sldMk cId="0" sldId="260"/>
            <ac:spMk id="79" creationId="{00000000-0000-0000-0000-000000000000}"/>
          </ac:spMkLst>
        </pc:spChg>
        <pc:spChg chg="del mod">
          <ac:chgData name="Manukashyap U V" userId="c4c206631872d2c9" providerId="LiveId" clId="{90B47986-2868-334D-8E23-BB3ABF9E9D16}" dt="2021-04-15T08:48:40.547" v="870" actId="478"/>
          <ac:spMkLst>
            <pc:docMk/>
            <pc:sldMk cId="0" sldId="260"/>
            <ac:spMk id="80" creationId="{00000000-0000-0000-0000-000000000000}"/>
          </ac:spMkLst>
        </pc:spChg>
        <pc:spChg chg="del">
          <ac:chgData name="Manukashyap U V" userId="c4c206631872d2c9" providerId="LiveId" clId="{90B47986-2868-334D-8E23-BB3ABF9E9D16}" dt="2021-04-15T07:16:28.381" v="86" actId="478"/>
          <ac:spMkLst>
            <pc:docMk/>
            <pc:sldMk cId="0" sldId="260"/>
            <ac:spMk id="81" creationId="{00000000-0000-0000-0000-000000000000}"/>
          </ac:spMkLst>
        </pc:spChg>
        <pc:spChg chg="del">
          <ac:chgData name="Manukashyap U V" userId="c4c206631872d2c9" providerId="LiveId" clId="{90B47986-2868-334D-8E23-BB3ABF9E9D16}" dt="2021-04-15T07:16:28.381" v="86" actId="478"/>
          <ac:spMkLst>
            <pc:docMk/>
            <pc:sldMk cId="0" sldId="260"/>
            <ac:spMk id="82" creationId="{00000000-0000-0000-0000-000000000000}"/>
          </ac:spMkLst>
        </pc:spChg>
        <pc:spChg chg="del">
          <ac:chgData name="Manukashyap U V" userId="c4c206631872d2c9" providerId="LiveId" clId="{90B47986-2868-334D-8E23-BB3ABF9E9D16}" dt="2021-04-15T07:16:28.381" v="86" actId="478"/>
          <ac:spMkLst>
            <pc:docMk/>
            <pc:sldMk cId="0" sldId="260"/>
            <ac:spMk id="83" creationId="{00000000-0000-0000-0000-000000000000}"/>
          </ac:spMkLst>
        </pc:spChg>
        <pc:graphicFrameChg chg="add del mod">
          <ac:chgData name="Manukashyap U V" userId="c4c206631872d2c9" providerId="LiveId" clId="{90B47986-2868-334D-8E23-BB3ABF9E9D16}" dt="2021-04-15T08:51:13.773" v="919" actId="12084"/>
          <ac:graphicFrameMkLst>
            <pc:docMk/>
            <pc:sldMk cId="0" sldId="260"/>
            <ac:graphicFrameMk id="3" creationId="{6999806C-B17E-E845-98DC-3E99DFE3F5C7}"/>
          </ac:graphicFrameMkLst>
        </pc:graphicFrameChg>
      </pc:sldChg>
      <pc:sldChg chg="delSp modSp mod modNotes">
        <pc:chgData name="Manukashyap U V" userId="c4c206631872d2c9" providerId="LiveId" clId="{90B47986-2868-334D-8E23-BB3ABF9E9D16}" dt="2021-04-15T09:01:42.372" v="1184" actId="1076"/>
        <pc:sldMkLst>
          <pc:docMk/>
          <pc:sldMk cId="0" sldId="261"/>
        </pc:sldMkLst>
        <pc:spChg chg="mod">
          <ac:chgData name="Manukashyap U V" userId="c4c206631872d2c9" providerId="LiveId" clId="{90B47986-2868-334D-8E23-BB3ABF9E9D16}" dt="2021-04-15T07:18:02.605" v="96" actId="122"/>
          <ac:spMkLst>
            <pc:docMk/>
            <pc:sldMk cId="0" sldId="261"/>
            <ac:spMk id="88" creationId="{00000000-0000-0000-0000-000000000000}"/>
          </ac:spMkLst>
        </pc:spChg>
        <pc:spChg chg="del">
          <ac:chgData name="Manukashyap U V" userId="c4c206631872d2c9" providerId="LiveId" clId="{90B47986-2868-334D-8E23-BB3ABF9E9D16}" dt="2021-04-15T07:17:53.526" v="94" actId="478"/>
          <ac:spMkLst>
            <pc:docMk/>
            <pc:sldMk cId="0" sldId="261"/>
            <ac:spMk id="89" creationId="{00000000-0000-0000-0000-000000000000}"/>
          </ac:spMkLst>
        </pc:spChg>
        <pc:spChg chg="mod">
          <ac:chgData name="Manukashyap U V" userId="c4c206631872d2c9" providerId="LiveId" clId="{90B47986-2868-334D-8E23-BB3ABF9E9D16}" dt="2021-04-15T09:01:42.372" v="1184" actId="1076"/>
          <ac:spMkLst>
            <pc:docMk/>
            <pc:sldMk cId="0" sldId="261"/>
            <ac:spMk id="90" creationId="{00000000-0000-0000-0000-000000000000}"/>
          </ac:spMkLst>
        </pc:spChg>
        <pc:spChg chg="del">
          <ac:chgData name="Manukashyap U V" userId="c4c206631872d2c9" providerId="LiveId" clId="{90B47986-2868-334D-8E23-BB3ABF9E9D16}" dt="2021-04-15T07:17:53.526" v="94" actId="478"/>
          <ac:spMkLst>
            <pc:docMk/>
            <pc:sldMk cId="0" sldId="261"/>
            <ac:spMk id="91" creationId="{00000000-0000-0000-0000-000000000000}"/>
          </ac:spMkLst>
        </pc:spChg>
        <pc:spChg chg="del">
          <ac:chgData name="Manukashyap U V" userId="c4c206631872d2c9" providerId="LiveId" clId="{90B47986-2868-334D-8E23-BB3ABF9E9D16}" dt="2021-04-15T07:17:53.526" v="94" actId="478"/>
          <ac:spMkLst>
            <pc:docMk/>
            <pc:sldMk cId="0" sldId="261"/>
            <ac:spMk id="92" creationId="{00000000-0000-0000-0000-000000000000}"/>
          </ac:spMkLst>
        </pc:spChg>
      </pc:sldChg>
      <pc:sldChg chg="addSp modSp mod modNotes">
        <pc:chgData name="Manukashyap U V" userId="c4c206631872d2c9" providerId="LiveId" clId="{90B47986-2868-334D-8E23-BB3ABF9E9D16}" dt="2021-04-15T08:18:01.279" v="787" actId="1076"/>
        <pc:sldMkLst>
          <pc:docMk/>
          <pc:sldMk cId="0" sldId="262"/>
        </pc:sldMkLst>
        <pc:spChg chg="add mod">
          <ac:chgData name="Manukashyap U V" userId="c4c206631872d2c9" providerId="LiveId" clId="{90B47986-2868-334D-8E23-BB3ABF9E9D16}" dt="2021-04-15T08:18:01.279" v="787" actId="1076"/>
          <ac:spMkLst>
            <pc:docMk/>
            <pc:sldMk cId="0" sldId="262"/>
            <ac:spMk id="2" creationId="{DED1B62E-5632-894D-9E64-2E9A071BE39A}"/>
          </ac:spMkLst>
        </pc:spChg>
        <pc:spChg chg="mod">
          <ac:chgData name="Manukashyap U V" userId="c4c206631872d2c9" providerId="LiveId" clId="{90B47986-2868-334D-8E23-BB3ABF9E9D16}" dt="2021-04-15T07:18:30.977" v="100" actId="1076"/>
          <ac:spMkLst>
            <pc:docMk/>
            <pc:sldMk cId="0" sldId="262"/>
            <ac:spMk id="97" creationId="{00000000-0000-0000-0000-000000000000}"/>
          </ac:spMkLst>
        </pc:spChg>
        <pc:spChg chg="mod">
          <ac:chgData name="Manukashyap U V" userId="c4c206631872d2c9" providerId="LiveId" clId="{90B47986-2868-334D-8E23-BB3ABF9E9D16}" dt="2021-04-15T07:18:41.632" v="101" actId="1076"/>
          <ac:spMkLst>
            <pc:docMk/>
            <pc:sldMk cId="0" sldId="262"/>
            <ac:spMk id="98" creationId="{00000000-0000-0000-0000-000000000000}"/>
          </ac:spMkLst>
        </pc:spChg>
      </pc:sldChg>
      <pc:sldChg chg="addSp modSp mod modNotes">
        <pc:chgData name="Manukashyap U V" userId="c4c206631872d2c9" providerId="LiveId" clId="{90B47986-2868-334D-8E23-BB3ABF9E9D16}" dt="2021-04-15T07:19:39.539" v="109" actId="1076"/>
        <pc:sldMkLst>
          <pc:docMk/>
          <pc:sldMk cId="0" sldId="263"/>
        </pc:sldMkLst>
        <pc:spChg chg="add mod">
          <ac:chgData name="Manukashyap U V" userId="c4c206631872d2c9" providerId="LiveId" clId="{90B47986-2868-334D-8E23-BB3ABF9E9D16}" dt="2021-04-15T07:19:27.770" v="108" actId="1076"/>
          <ac:spMkLst>
            <pc:docMk/>
            <pc:sldMk cId="0" sldId="263"/>
            <ac:spMk id="2" creationId="{35F0E734-6EE3-5947-B3F6-6050BD8CDF25}"/>
          </ac:spMkLst>
        </pc:spChg>
        <pc:spChg chg="mod">
          <ac:chgData name="Manukashyap U V" userId="c4c206631872d2c9" providerId="LiveId" clId="{90B47986-2868-334D-8E23-BB3ABF9E9D16}" dt="2021-04-15T07:19:39.539" v="109" actId="1076"/>
          <ac:spMkLst>
            <pc:docMk/>
            <pc:sldMk cId="0" sldId="263"/>
            <ac:spMk id="103" creationId="{00000000-0000-0000-0000-000000000000}"/>
          </ac:spMkLst>
        </pc:spChg>
        <pc:spChg chg="mod">
          <ac:chgData name="Manukashyap U V" userId="c4c206631872d2c9" providerId="LiveId" clId="{90B47986-2868-334D-8E23-BB3ABF9E9D16}" dt="2021-04-15T07:19:01.143" v="104" actId="1076"/>
          <ac:spMkLst>
            <pc:docMk/>
            <pc:sldMk cId="0" sldId="263"/>
            <ac:spMk id="104" creationId="{00000000-0000-0000-0000-000000000000}"/>
          </ac:spMkLst>
        </pc:spChg>
      </pc:sldChg>
      <pc:sldChg chg="modSp mod modNotes">
        <pc:chgData name="Manukashyap U V" userId="c4c206631872d2c9" providerId="LiveId" clId="{90B47986-2868-334D-8E23-BB3ABF9E9D16}" dt="2021-04-15T07:20:17.715" v="114" actId="1076"/>
        <pc:sldMkLst>
          <pc:docMk/>
          <pc:sldMk cId="0" sldId="264"/>
        </pc:sldMkLst>
        <pc:spChg chg="mod">
          <ac:chgData name="Manukashyap U V" userId="c4c206631872d2c9" providerId="LiveId" clId="{90B47986-2868-334D-8E23-BB3ABF9E9D16}" dt="2021-04-15T07:20:17.715" v="114" actId="1076"/>
          <ac:spMkLst>
            <pc:docMk/>
            <pc:sldMk cId="0" sldId="264"/>
            <ac:spMk id="109" creationId="{00000000-0000-0000-0000-000000000000}"/>
          </ac:spMkLst>
        </pc:spChg>
        <pc:spChg chg="mod">
          <ac:chgData name="Manukashyap U V" userId="c4c206631872d2c9" providerId="LiveId" clId="{90B47986-2868-334D-8E23-BB3ABF9E9D16}" dt="2021-04-15T07:20:10.746" v="113" actId="1076"/>
          <ac:spMkLst>
            <pc:docMk/>
            <pc:sldMk cId="0" sldId="264"/>
            <ac:spMk id="110" creationId="{00000000-0000-0000-0000-000000000000}"/>
          </ac:spMkLst>
        </pc:spChg>
      </pc:sldChg>
      <pc:sldChg chg="addSp delSp modSp mod modNotes">
        <pc:chgData name="Manukashyap U V" userId="c4c206631872d2c9" providerId="LiveId" clId="{90B47986-2868-334D-8E23-BB3ABF9E9D16}" dt="2021-04-15T07:38:41.599" v="332" actId="20577"/>
        <pc:sldMkLst>
          <pc:docMk/>
          <pc:sldMk cId="0" sldId="265"/>
        </pc:sldMkLst>
        <pc:spChg chg="add del mod">
          <ac:chgData name="Manukashyap U V" userId="c4c206631872d2c9" providerId="LiveId" clId="{90B47986-2868-334D-8E23-BB3ABF9E9D16}" dt="2021-04-15T07:37:28.641" v="309" actId="478"/>
          <ac:spMkLst>
            <pc:docMk/>
            <pc:sldMk cId="0" sldId="265"/>
            <ac:spMk id="3" creationId="{B766D0D8-99A5-DB4E-BD9E-F48E6AD8CEB6}"/>
          </ac:spMkLst>
        </pc:spChg>
        <pc:spChg chg="add mod">
          <ac:chgData name="Manukashyap U V" userId="c4c206631872d2c9" providerId="LiveId" clId="{90B47986-2868-334D-8E23-BB3ABF9E9D16}" dt="2021-04-15T07:38:41.599" v="332" actId="20577"/>
          <ac:spMkLst>
            <pc:docMk/>
            <pc:sldMk cId="0" sldId="265"/>
            <ac:spMk id="4" creationId="{A290012C-C586-9C4F-AC5F-E182AA8E0B31}"/>
          </ac:spMkLst>
        </pc:spChg>
        <pc:spChg chg="mod">
          <ac:chgData name="Manukashyap U V" userId="c4c206631872d2c9" providerId="LiveId" clId="{90B47986-2868-334D-8E23-BB3ABF9E9D16}" dt="2021-04-15T07:20:47.459" v="117" actId="1076"/>
          <ac:spMkLst>
            <pc:docMk/>
            <pc:sldMk cId="0" sldId="265"/>
            <ac:spMk id="115" creationId="{00000000-0000-0000-0000-000000000000}"/>
          </ac:spMkLst>
        </pc:spChg>
        <pc:spChg chg="del">
          <ac:chgData name="Manukashyap U V" userId="c4c206631872d2c9" providerId="LiveId" clId="{90B47986-2868-334D-8E23-BB3ABF9E9D16}" dt="2021-04-15T07:07:52.569" v="12" actId="478"/>
          <ac:spMkLst>
            <pc:docMk/>
            <pc:sldMk cId="0" sldId="265"/>
            <ac:spMk id="116" creationId="{00000000-0000-0000-0000-000000000000}"/>
          </ac:spMkLst>
        </pc:spChg>
        <pc:spChg chg="del">
          <ac:chgData name="Manukashyap U V" userId="c4c206631872d2c9" providerId="LiveId" clId="{90B47986-2868-334D-8E23-BB3ABF9E9D16}" dt="2021-04-15T07:07:52.569" v="12" actId="478"/>
          <ac:spMkLst>
            <pc:docMk/>
            <pc:sldMk cId="0" sldId="265"/>
            <ac:spMk id="117" creationId="{00000000-0000-0000-0000-000000000000}"/>
          </ac:spMkLst>
        </pc:spChg>
        <pc:spChg chg="del">
          <ac:chgData name="Manukashyap U V" userId="c4c206631872d2c9" providerId="LiveId" clId="{90B47986-2868-334D-8E23-BB3ABF9E9D16}" dt="2021-04-15T07:07:52.569" v="12" actId="478"/>
          <ac:spMkLst>
            <pc:docMk/>
            <pc:sldMk cId="0" sldId="265"/>
            <ac:spMk id="118" creationId="{00000000-0000-0000-0000-000000000000}"/>
          </ac:spMkLst>
        </pc:spChg>
        <pc:spChg chg="del">
          <ac:chgData name="Manukashyap U V" userId="c4c206631872d2c9" providerId="LiveId" clId="{90B47986-2868-334D-8E23-BB3ABF9E9D16}" dt="2021-04-15T07:07:40.986" v="10" actId="478"/>
          <ac:spMkLst>
            <pc:docMk/>
            <pc:sldMk cId="0" sldId="265"/>
            <ac:spMk id="119" creationId="{00000000-0000-0000-0000-000000000000}"/>
          </ac:spMkLst>
        </pc:spChg>
        <pc:spChg chg="del">
          <ac:chgData name="Manukashyap U V" userId="c4c206631872d2c9" providerId="LiveId" clId="{90B47986-2868-334D-8E23-BB3ABF9E9D16}" dt="2021-04-15T07:07:52.569" v="12" actId="478"/>
          <ac:spMkLst>
            <pc:docMk/>
            <pc:sldMk cId="0" sldId="265"/>
            <ac:spMk id="120" creationId="{00000000-0000-0000-0000-000000000000}"/>
          </ac:spMkLst>
        </pc:spChg>
        <pc:spChg chg="del mod">
          <ac:chgData name="Manukashyap U V" userId="c4c206631872d2c9" providerId="LiveId" clId="{90B47986-2868-334D-8E23-BB3ABF9E9D16}" dt="2021-04-15T07:37:25.001" v="308" actId="478"/>
          <ac:spMkLst>
            <pc:docMk/>
            <pc:sldMk cId="0" sldId="265"/>
            <ac:spMk id="121" creationId="{00000000-0000-0000-0000-000000000000}"/>
          </ac:spMkLst>
        </pc:spChg>
      </pc:sldChg>
      <pc:sldChg chg="addSp delSp modSp mod modNotes">
        <pc:chgData name="Manukashyap U V" userId="c4c206631872d2c9" providerId="LiveId" clId="{90B47986-2868-334D-8E23-BB3ABF9E9D16}" dt="2021-04-15T09:07:18.450" v="1187" actId="20577"/>
        <pc:sldMkLst>
          <pc:docMk/>
          <pc:sldMk cId="0" sldId="266"/>
        </pc:sldMkLst>
        <pc:spChg chg="add del mod">
          <ac:chgData name="Manukashyap U V" userId="c4c206631872d2c9" providerId="LiveId" clId="{90B47986-2868-334D-8E23-BB3ABF9E9D16}" dt="2021-04-15T07:22:30.863" v="131"/>
          <ac:spMkLst>
            <pc:docMk/>
            <pc:sldMk cId="0" sldId="266"/>
            <ac:spMk id="2" creationId="{4746166C-E7BF-E743-AADD-CE4780524531}"/>
          </ac:spMkLst>
        </pc:spChg>
        <pc:spChg chg="add del mod">
          <ac:chgData name="Manukashyap U V" userId="c4c206631872d2c9" providerId="LiveId" clId="{90B47986-2868-334D-8E23-BB3ABF9E9D16}" dt="2021-04-15T07:22:30.864" v="133"/>
          <ac:spMkLst>
            <pc:docMk/>
            <pc:sldMk cId="0" sldId="266"/>
            <ac:spMk id="3" creationId="{CC874436-14C6-2C44-8195-10D8F50860F8}"/>
          </ac:spMkLst>
        </pc:spChg>
        <pc:spChg chg="add mod">
          <ac:chgData name="Manukashyap U V" userId="c4c206631872d2c9" providerId="LiveId" clId="{90B47986-2868-334D-8E23-BB3ABF9E9D16}" dt="2021-04-15T07:44:42.522" v="397" actId="1076"/>
          <ac:spMkLst>
            <pc:docMk/>
            <pc:sldMk cId="0" sldId="266"/>
            <ac:spMk id="13" creationId="{B65B4C39-FD69-0844-9B3F-D1C59BB2280B}"/>
          </ac:spMkLst>
        </pc:spChg>
        <pc:spChg chg="del">
          <ac:chgData name="Manukashyap U V" userId="c4c206631872d2c9" providerId="LiveId" clId="{90B47986-2868-334D-8E23-BB3ABF9E9D16}" dt="2021-04-15T07:22:33.837" v="134" actId="478"/>
          <ac:spMkLst>
            <pc:docMk/>
            <pc:sldMk cId="0" sldId="266"/>
            <ac:spMk id="126" creationId="{00000000-0000-0000-0000-000000000000}"/>
          </ac:spMkLst>
        </pc:spChg>
        <pc:spChg chg="del">
          <ac:chgData name="Manukashyap U V" userId="c4c206631872d2c9" providerId="LiveId" clId="{90B47986-2868-334D-8E23-BB3ABF9E9D16}" dt="2021-04-15T07:22:33.837" v="134" actId="478"/>
          <ac:spMkLst>
            <pc:docMk/>
            <pc:sldMk cId="0" sldId="266"/>
            <ac:spMk id="127" creationId="{00000000-0000-0000-0000-000000000000}"/>
          </ac:spMkLst>
        </pc:spChg>
        <pc:spChg chg="del">
          <ac:chgData name="Manukashyap U V" userId="c4c206631872d2c9" providerId="LiveId" clId="{90B47986-2868-334D-8E23-BB3ABF9E9D16}" dt="2021-04-15T07:22:33.837" v="134" actId="478"/>
          <ac:spMkLst>
            <pc:docMk/>
            <pc:sldMk cId="0" sldId="266"/>
            <ac:spMk id="128" creationId="{00000000-0000-0000-0000-000000000000}"/>
          </ac:spMkLst>
        </pc:spChg>
        <pc:spChg chg="del">
          <ac:chgData name="Manukashyap U V" userId="c4c206631872d2c9" providerId="LiveId" clId="{90B47986-2868-334D-8E23-BB3ABF9E9D16}" dt="2021-04-15T07:22:33.837" v="134" actId="478"/>
          <ac:spMkLst>
            <pc:docMk/>
            <pc:sldMk cId="0" sldId="266"/>
            <ac:spMk id="129" creationId="{00000000-0000-0000-0000-000000000000}"/>
          </ac:spMkLst>
        </pc:spChg>
        <pc:spChg chg="del">
          <ac:chgData name="Manukashyap U V" userId="c4c206631872d2c9" providerId="LiveId" clId="{90B47986-2868-334D-8E23-BB3ABF9E9D16}" dt="2021-04-15T07:22:33.837" v="134" actId="478"/>
          <ac:spMkLst>
            <pc:docMk/>
            <pc:sldMk cId="0" sldId="266"/>
            <ac:spMk id="130" creationId="{00000000-0000-0000-0000-000000000000}"/>
          </ac:spMkLst>
        </pc:spChg>
        <pc:spChg chg="del">
          <ac:chgData name="Manukashyap U V" userId="c4c206631872d2c9" providerId="LiveId" clId="{90B47986-2868-334D-8E23-BB3ABF9E9D16}" dt="2021-04-15T07:22:33.837" v="134" actId="478"/>
          <ac:spMkLst>
            <pc:docMk/>
            <pc:sldMk cId="0" sldId="266"/>
            <ac:spMk id="131" creationId="{00000000-0000-0000-0000-000000000000}"/>
          </ac:spMkLst>
        </pc:spChg>
        <pc:spChg chg="del">
          <ac:chgData name="Manukashyap U V" userId="c4c206631872d2c9" providerId="LiveId" clId="{90B47986-2868-334D-8E23-BB3ABF9E9D16}" dt="2021-04-15T07:22:36.693" v="135" actId="478"/>
          <ac:spMkLst>
            <pc:docMk/>
            <pc:sldMk cId="0" sldId="266"/>
            <ac:spMk id="132" creationId="{00000000-0000-0000-0000-000000000000}"/>
          </ac:spMkLst>
        </pc:spChg>
        <pc:spChg chg="mod">
          <ac:chgData name="Manukashyap U V" userId="c4c206631872d2c9" providerId="LiveId" clId="{90B47986-2868-334D-8E23-BB3ABF9E9D16}" dt="2021-04-15T09:07:18.450" v="1187" actId="20577"/>
          <ac:spMkLst>
            <pc:docMk/>
            <pc:sldMk cId="0" sldId="266"/>
            <ac:spMk id="133" creationId="{00000000-0000-0000-0000-000000000000}"/>
          </ac:spMkLst>
        </pc:spChg>
        <pc:spChg chg="mod">
          <ac:chgData name="Manukashyap U V" userId="c4c206631872d2c9" providerId="LiveId" clId="{90B47986-2868-334D-8E23-BB3ABF9E9D16}" dt="2021-04-15T07:44:37.604" v="396" actId="1076"/>
          <ac:spMkLst>
            <pc:docMk/>
            <pc:sldMk cId="0" sldId="266"/>
            <ac:spMk id="134" creationId="{00000000-0000-0000-0000-000000000000}"/>
          </ac:spMkLst>
        </pc:spChg>
      </pc:sldChg>
      <pc:sldChg chg="addSp modSp mod modNotes">
        <pc:chgData name="Manukashyap U V" userId="c4c206631872d2c9" providerId="LiveId" clId="{90B47986-2868-334D-8E23-BB3ABF9E9D16}" dt="2021-04-15T08:00:32.285" v="589" actId="1076"/>
        <pc:sldMkLst>
          <pc:docMk/>
          <pc:sldMk cId="0" sldId="267"/>
        </pc:sldMkLst>
        <pc:spChg chg="add mod">
          <ac:chgData name="Manukashyap U V" userId="c4c206631872d2c9" providerId="LiveId" clId="{90B47986-2868-334D-8E23-BB3ABF9E9D16}" dt="2021-04-15T08:00:32.285" v="589" actId="1076"/>
          <ac:spMkLst>
            <pc:docMk/>
            <pc:sldMk cId="0" sldId="267"/>
            <ac:spMk id="2" creationId="{EA304FC2-58DA-AD4B-BE82-08EE43249462}"/>
          </ac:spMkLst>
        </pc:spChg>
        <pc:spChg chg="mod">
          <ac:chgData name="Manukashyap U V" userId="c4c206631872d2c9" providerId="LiveId" clId="{90B47986-2868-334D-8E23-BB3ABF9E9D16}" dt="2021-04-15T07:58:21.812" v="562" actId="1076"/>
          <ac:spMkLst>
            <pc:docMk/>
            <pc:sldMk cId="0" sldId="267"/>
            <ac:spMk id="139" creationId="{00000000-0000-0000-0000-000000000000}"/>
          </ac:spMkLst>
        </pc:spChg>
        <pc:spChg chg="mod">
          <ac:chgData name="Manukashyap U V" userId="c4c206631872d2c9" providerId="LiveId" clId="{90B47986-2868-334D-8E23-BB3ABF9E9D16}" dt="2021-04-15T07:58:21.812" v="562" actId="1076"/>
          <ac:spMkLst>
            <pc:docMk/>
            <pc:sldMk cId="0" sldId="267"/>
            <ac:spMk id="140" creationId="{00000000-0000-0000-0000-000000000000}"/>
          </ac:spMkLst>
        </pc:spChg>
        <pc:spChg chg="mod">
          <ac:chgData name="Manukashyap U V" userId="c4c206631872d2c9" providerId="LiveId" clId="{90B47986-2868-334D-8E23-BB3ABF9E9D16}" dt="2021-04-15T07:58:13.110" v="561" actId="1076"/>
          <ac:spMkLst>
            <pc:docMk/>
            <pc:sldMk cId="0" sldId="267"/>
            <ac:spMk id="141" creationId="{00000000-0000-0000-0000-000000000000}"/>
          </ac:spMkLst>
        </pc:spChg>
      </pc:sldChg>
      <pc:sldChg chg="addSp delSp modSp mod ord modNotes">
        <pc:chgData name="Manukashyap U V" userId="c4c206631872d2c9" providerId="LiveId" clId="{90B47986-2868-334D-8E23-BB3ABF9E9D16}" dt="2021-04-16T09:24:46.116" v="1188" actId="20578"/>
        <pc:sldMkLst>
          <pc:docMk/>
          <pc:sldMk cId="0" sldId="268"/>
        </pc:sldMkLst>
        <pc:spChg chg="add del mod">
          <ac:chgData name="Manukashyap U V" userId="c4c206631872d2c9" providerId="LiveId" clId="{90B47986-2868-334D-8E23-BB3ABF9E9D16}" dt="2021-04-15T07:48:29.972" v="433"/>
          <ac:spMkLst>
            <pc:docMk/>
            <pc:sldMk cId="0" sldId="268"/>
            <ac:spMk id="2" creationId="{934DE813-FC53-9042-B392-ECC12C143B44}"/>
          </ac:spMkLst>
        </pc:spChg>
        <pc:spChg chg="del">
          <ac:chgData name="Manukashyap U V" userId="c4c206631872d2c9" providerId="LiveId" clId="{90B47986-2868-334D-8E23-BB3ABF9E9D16}" dt="2021-04-15T07:48:32.554" v="434" actId="478"/>
          <ac:spMkLst>
            <pc:docMk/>
            <pc:sldMk cId="0" sldId="268"/>
            <ac:spMk id="146" creationId="{00000000-0000-0000-0000-000000000000}"/>
          </ac:spMkLst>
        </pc:spChg>
        <pc:spChg chg="del">
          <ac:chgData name="Manukashyap U V" userId="c4c206631872d2c9" providerId="LiveId" clId="{90B47986-2868-334D-8E23-BB3ABF9E9D16}" dt="2021-04-15T07:48:32.554" v="434" actId="478"/>
          <ac:spMkLst>
            <pc:docMk/>
            <pc:sldMk cId="0" sldId="268"/>
            <ac:spMk id="147" creationId="{00000000-0000-0000-0000-000000000000}"/>
          </ac:spMkLst>
        </pc:spChg>
        <pc:spChg chg="del">
          <ac:chgData name="Manukashyap U V" userId="c4c206631872d2c9" providerId="LiveId" clId="{90B47986-2868-334D-8E23-BB3ABF9E9D16}" dt="2021-04-15T07:48:32.554" v="434" actId="478"/>
          <ac:spMkLst>
            <pc:docMk/>
            <pc:sldMk cId="0" sldId="268"/>
            <ac:spMk id="148" creationId="{00000000-0000-0000-0000-000000000000}"/>
          </ac:spMkLst>
        </pc:spChg>
        <pc:spChg chg="del">
          <ac:chgData name="Manukashyap U V" userId="c4c206631872d2c9" providerId="LiveId" clId="{90B47986-2868-334D-8E23-BB3ABF9E9D16}" dt="2021-04-15T07:48:32.554" v="434" actId="478"/>
          <ac:spMkLst>
            <pc:docMk/>
            <pc:sldMk cId="0" sldId="268"/>
            <ac:spMk id="149" creationId="{00000000-0000-0000-0000-000000000000}"/>
          </ac:spMkLst>
        </pc:spChg>
        <pc:spChg chg="del">
          <ac:chgData name="Manukashyap U V" userId="c4c206631872d2c9" providerId="LiveId" clId="{90B47986-2868-334D-8E23-BB3ABF9E9D16}" dt="2021-04-15T07:48:32.554" v="434" actId="478"/>
          <ac:spMkLst>
            <pc:docMk/>
            <pc:sldMk cId="0" sldId="268"/>
            <ac:spMk id="150" creationId="{00000000-0000-0000-0000-000000000000}"/>
          </ac:spMkLst>
        </pc:spChg>
        <pc:spChg chg="del">
          <ac:chgData name="Manukashyap U V" userId="c4c206631872d2c9" providerId="LiveId" clId="{90B47986-2868-334D-8E23-BB3ABF9E9D16}" dt="2021-04-15T07:48:32.554" v="434" actId="478"/>
          <ac:spMkLst>
            <pc:docMk/>
            <pc:sldMk cId="0" sldId="268"/>
            <ac:spMk id="151" creationId="{00000000-0000-0000-0000-000000000000}"/>
          </ac:spMkLst>
        </pc:spChg>
        <pc:spChg chg="mod">
          <ac:chgData name="Manukashyap U V" userId="c4c206631872d2c9" providerId="LiveId" clId="{90B47986-2868-334D-8E23-BB3ABF9E9D16}" dt="2021-04-15T07:48:24.601" v="430" actId="1076"/>
          <ac:spMkLst>
            <pc:docMk/>
            <pc:sldMk cId="0" sldId="268"/>
            <ac:spMk id="155" creationId="{00000000-0000-0000-0000-000000000000}"/>
          </ac:spMkLst>
        </pc:spChg>
        <pc:spChg chg="del">
          <ac:chgData name="Manukashyap U V" userId="c4c206631872d2c9" providerId="LiveId" clId="{90B47986-2868-334D-8E23-BB3ABF9E9D16}" dt="2021-04-15T07:48:32.554" v="434" actId="478"/>
          <ac:spMkLst>
            <pc:docMk/>
            <pc:sldMk cId="0" sldId="268"/>
            <ac:spMk id="156" creationId="{00000000-0000-0000-0000-000000000000}"/>
          </ac:spMkLst>
        </pc:spChg>
        <pc:spChg chg="del">
          <ac:chgData name="Manukashyap U V" userId="c4c206631872d2c9" providerId="LiveId" clId="{90B47986-2868-334D-8E23-BB3ABF9E9D16}" dt="2021-04-15T07:48:32.554" v="434" actId="478"/>
          <ac:spMkLst>
            <pc:docMk/>
            <pc:sldMk cId="0" sldId="268"/>
            <ac:spMk id="157" creationId="{00000000-0000-0000-0000-000000000000}"/>
          </ac:spMkLst>
        </pc:spChg>
        <pc:spChg chg="del">
          <ac:chgData name="Manukashyap U V" userId="c4c206631872d2c9" providerId="LiveId" clId="{90B47986-2868-334D-8E23-BB3ABF9E9D16}" dt="2021-04-15T07:48:32.554" v="434" actId="478"/>
          <ac:spMkLst>
            <pc:docMk/>
            <pc:sldMk cId="0" sldId="268"/>
            <ac:spMk id="158" creationId="{00000000-0000-0000-0000-000000000000}"/>
          </ac:spMkLst>
        </pc:spChg>
        <pc:spChg chg="del">
          <ac:chgData name="Manukashyap U V" userId="c4c206631872d2c9" providerId="LiveId" clId="{90B47986-2868-334D-8E23-BB3ABF9E9D16}" dt="2021-04-15T07:48:32.554" v="434" actId="478"/>
          <ac:spMkLst>
            <pc:docMk/>
            <pc:sldMk cId="0" sldId="268"/>
            <ac:spMk id="159" creationId="{00000000-0000-0000-0000-000000000000}"/>
          </ac:spMkLst>
        </pc:spChg>
        <pc:spChg chg="del">
          <ac:chgData name="Manukashyap U V" userId="c4c206631872d2c9" providerId="LiveId" clId="{90B47986-2868-334D-8E23-BB3ABF9E9D16}" dt="2021-04-15T07:48:32.554" v="434" actId="478"/>
          <ac:spMkLst>
            <pc:docMk/>
            <pc:sldMk cId="0" sldId="268"/>
            <ac:spMk id="160" creationId="{00000000-0000-0000-0000-000000000000}"/>
          </ac:spMkLst>
        </pc:spChg>
        <pc:spChg chg="mod">
          <ac:chgData name="Manukashyap U V" userId="c4c206631872d2c9" providerId="LiveId" clId="{90B47986-2868-334D-8E23-BB3ABF9E9D16}" dt="2021-04-15T07:48:17.294" v="429" actId="122"/>
          <ac:spMkLst>
            <pc:docMk/>
            <pc:sldMk cId="0" sldId="268"/>
            <ac:spMk id="161" creationId="{00000000-0000-0000-0000-000000000000}"/>
          </ac:spMkLst>
        </pc:spChg>
        <pc:spChg chg="del mod">
          <ac:chgData name="Manukashyap U V" userId="c4c206631872d2c9" providerId="LiveId" clId="{90B47986-2868-334D-8E23-BB3ABF9E9D16}" dt="2021-04-15T07:48:01.781" v="417" actId="478"/>
          <ac:spMkLst>
            <pc:docMk/>
            <pc:sldMk cId="0" sldId="268"/>
            <ac:spMk id="162" creationId="{00000000-0000-0000-0000-000000000000}"/>
          </ac:spMkLst>
        </pc:spChg>
        <pc:grpChg chg="del">
          <ac:chgData name="Manukashyap U V" userId="c4c206631872d2c9" providerId="LiveId" clId="{90B47986-2868-334D-8E23-BB3ABF9E9D16}" dt="2021-04-15T07:48:32.554" v="434" actId="478"/>
          <ac:grpSpMkLst>
            <pc:docMk/>
            <pc:sldMk cId="0" sldId="268"/>
            <ac:grpSpMk id="152" creationId="{00000000-0000-0000-0000-000000000000}"/>
          </ac:grpSpMkLst>
        </pc:grpChg>
        <pc:graphicFrameChg chg="add mod">
          <ac:chgData name="Manukashyap U V" userId="c4c206631872d2c9" providerId="LiveId" clId="{90B47986-2868-334D-8E23-BB3ABF9E9D16}" dt="2021-04-15T07:55:21.020" v="558" actId="1076"/>
          <ac:graphicFrameMkLst>
            <pc:docMk/>
            <pc:sldMk cId="0" sldId="268"/>
            <ac:graphicFrameMk id="3" creationId="{81ACC5E4-CAAB-0548-94AA-2B4FB3DE7DF1}"/>
          </ac:graphicFrameMkLst>
        </pc:graphicFrameChg>
      </pc:sldChg>
      <pc:sldChg chg="addSp delSp modSp mod modNotes">
        <pc:chgData name="Manukashyap U V" userId="c4c206631872d2c9" providerId="LiveId" clId="{90B47986-2868-334D-8E23-BB3ABF9E9D16}" dt="2021-04-15T07:32:06.728" v="197"/>
        <pc:sldMkLst>
          <pc:docMk/>
          <pc:sldMk cId="0" sldId="269"/>
        </pc:sldMkLst>
        <pc:spChg chg="add del mod">
          <ac:chgData name="Manukashyap U V" userId="c4c206631872d2c9" providerId="LiveId" clId="{90B47986-2868-334D-8E23-BB3ABF9E9D16}" dt="2021-04-15T07:31:59.286" v="192"/>
          <ac:spMkLst>
            <pc:docMk/>
            <pc:sldMk cId="0" sldId="269"/>
            <ac:spMk id="2" creationId="{3F83CB60-5B3B-2248-8E96-821C19463ECC}"/>
          </ac:spMkLst>
        </pc:spChg>
        <pc:spChg chg="add del mod">
          <ac:chgData name="Manukashyap U V" userId="c4c206631872d2c9" providerId="LiveId" clId="{90B47986-2868-334D-8E23-BB3ABF9E9D16}" dt="2021-04-15T07:32:00.535" v="194"/>
          <ac:spMkLst>
            <pc:docMk/>
            <pc:sldMk cId="0" sldId="269"/>
            <ac:spMk id="3" creationId="{14AFC272-C0E9-7540-822E-D8032EFE4D9D}"/>
          </ac:spMkLst>
        </pc:spChg>
        <pc:spChg chg="add del mod">
          <ac:chgData name="Manukashyap U V" userId="c4c206631872d2c9" providerId="LiveId" clId="{90B47986-2868-334D-8E23-BB3ABF9E9D16}" dt="2021-04-15T07:32:06.728" v="197"/>
          <ac:spMkLst>
            <pc:docMk/>
            <pc:sldMk cId="0" sldId="269"/>
            <ac:spMk id="4" creationId="{418DF059-4753-6D43-9414-70E42589F6D3}"/>
          </ac:spMkLst>
        </pc:spChg>
        <pc:spChg chg="mod">
          <ac:chgData name="Manukashyap U V" userId="c4c206631872d2c9" providerId="LiveId" clId="{90B47986-2868-334D-8E23-BB3ABF9E9D16}" dt="2021-04-15T07:31:53.162" v="188" actId="1076"/>
          <ac:spMkLst>
            <pc:docMk/>
            <pc:sldMk cId="0" sldId="269"/>
            <ac:spMk id="167" creationId="{00000000-0000-0000-0000-000000000000}"/>
          </ac:spMkLst>
        </pc:spChg>
        <pc:spChg chg="mod">
          <ac:chgData name="Manukashyap U V" userId="c4c206631872d2c9" providerId="LiveId" clId="{90B47986-2868-334D-8E23-BB3ABF9E9D16}" dt="2021-04-15T07:31:49.491" v="187" actId="1076"/>
          <ac:spMkLst>
            <pc:docMk/>
            <pc:sldMk cId="0" sldId="269"/>
            <ac:spMk id="168" creationId="{00000000-0000-0000-0000-000000000000}"/>
          </ac:spMkLst>
        </pc:spChg>
      </pc:sldChg>
      <pc:sldChg chg="addSp delSp modSp mod modNotes">
        <pc:chgData name="Manukashyap U V" userId="c4c206631872d2c9" providerId="LiveId" clId="{90B47986-2868-334D-8E23-BB3ABF9E9D16}" dt="2021-04-15T07:37:01.509" v="307" actId="1076"/>
        <pc:sldMkLst>
          <pc:docMk/>
          <pc:sldMk cId="0" sldId="270"/>
        </pc:sldMkLst>
        <pc:spChg chg="add del mod">
          <ac:chgData name="Manukashyap U V" userId="c4c206631872d2c9" providerId="LiveId" clId="{90B47986-2868-334D-8E23-BB3ABF9E9D16}" dt="2021-04-15T07:33:53.339" v="211"/>
          <ac:spMkLst>
            <pc:docMk/>
            <pc:sldMk cId="0" sldId="270"/>
            <ac:spMk id="2" creationId="{C4E43110-0FC8-884F-ABE8-B3C96FA7C642}"/>
          </ac:spMkLst>
        </pc:spChg>
        <pc:spChg chg="add mod">
          <ac:chgData name="Manukashyap U V" userId="c4c206631872d2c9" providerId="LiveId" clId="{90B47986-2868-334D-8E23-BB3ABF9E9D16}" dt="2021-04-15T07:36:51.910" v="306" actId="2710"/>
          <ac:spMkLst>
            <pc:docMk/>
            <pc:sldMk cId="0" sldId="270"/>
            <ac:spMk id="3" creationId="{65BD8007-CE03-594D-B26C-BF80801108B2}"/>
          </ac:spMkLst>
        </pc:spChg>
        <pc:spChg chg="mod">
          <ac:chgData name="Manukashyap U V" userId="c4c206631872d2c9" providerId="LiveId" clId="{90B47986-2868-334D-8E23-BB3ABF9E9D16}" dt="2021-04-15T07:37:01.509" v="307" actId="1076"/>
          <ac:spMkLst>
            <pc:docMk/>
            <pc:sldMk cId="0" sldId="270"/>
            <ac:spMk id="173" creationId="{00000000-0000-0000-0000-000000000000}"/>
          </ac:spMkLst>
        </pc:spChg>
        <pc:spChg chg="del">
          <ac:chgData name="Manukashyap U V" userId="c4c206631872d2c9" providerId="LiveId" clId="{90B47986-2868-334D-8E23-BB3ABF9E9D16}" dt="2021-04-15T07:33:53.120" v="209" actId="478"/>
          <ac:spMkLst>
            <pc:docMk/>
            <pc:sldMk cId="0" sldId="270"/>
            <ac:spMk id="174" creationId="{00000000-0000-0000-0000-000000000000}"/>
          </ac:spMkLst>
        </pc:spChg>
        <pc:spChg chg="del mod">
          <ac:chgData name="Manukashyap U V" userId="c4c206631872d2c9" providerId="LiveId" clId="{90B47986-2868-334D-8E23-BB3ABF9E9D16}" dt="2021-04-15T07:34:48.309" v="229" actId="478"/>
          <ac:spMkLst>
            <pc:docMk/>
            <pc:sldMk cId="0" sldId="270"/>
            <ac:spMk id="175" creationId="{00000000-0000-0000-0000-000000000000}"/>
          </ac:spMkLst>
        </pc:spChg>
        <pc:spChg chg="del mod">
          <ac:chgData name="Manukashyap U V" userId="c4c206631872d2c9" providerId="LiveId" clId="{90B47986-2868-334D-8E23-BB3ABF9E9D16}" dt="2021-04-15T07:34:01.070" v="215" actId="478"/>
          <ac:spMkLst>
            <pc:docMk/>
            <pc:sldMk cId="0" sldId="270"/>
            <ac:spMk id="176" creationId="{00000000-0000-0000-0000-000000000000}"/>
          </ac:spMkLst>
        </pc:spChg>
      </pc:sldChg>
      <pc:sldChg chg="del modNotes">
        <pc:chgData name="Manukashyap U V" userId="c4c206631872d2c9" providerId="LiveId" clId="{90B47986-2868-334D-8E23-BB3ABF9E9D16}" dt="2021-04-15T08:16:41.510" v="717" actId="2696"/>
        <pc:sldMkLst>
          <pc:docMk/>
          <pc:sldMk cId="0" sldId="271"/>
        </pc:sldMkLst>
      </pc:sldChg>
      <pc:sldChg chg="addSp delSp modSp new mod">
        <pc:chgData name="Manukashyap U V" userId="c4c206631872d2c9" providerId="LiveId" clId="{90B47986-2868-334D-8E23-BB3ABF9E9D16}" dt="2021-04-15T07:55:56.513" v="560" actId="14100"/>
        <pc:sldMkLst>
          <pc:docMk/>
          <pc:sldMk cId="2504163576" sldId="272"/>
        </pc:sldMkLst>
        <pc:spChg chg="mod">
          <ac:chgData name="Manukashyap U V" userId="c4c206631872d2c9" providerId="LiveId" clId="{90B47986-2868-334D-8E23-BB3ABF9E9D16}" dt="2021-04-15T07:55:56.513" v="560" actId="14100"/>
          <ac:spMkLst>
            <pc:docMk/>
            <pc:sldMk cId="2504163576" sldId="272"/>
            <ac:spMk id="2" creationId="{34ADF32E-78B1-9644-93CA-D9D35BCE11D9}"/>
          </ac:spMkLst>
        </pc:spChg>
        <pc:spChg chg="del mod">
          <ac:chgData name="Manukashyap U V" userId="c4c206631872d2c9" providerId="LiveId" clId="{90B47986-2868-334D-8E23-BB3ABF9E9D16}" dt="2021-04-15T07:46:28.629" v="410" actId="478"/>
          <ac:spMkLst>
            <pc:docMk/>
            <pc:sldMk cId="2504163576" sldId="272"/>
            <ac:spMk id="3" creationId="{10C2AC6D-1C0C-EA45-A3B4-98551A7B371E}"/>
          </ac:spMkLst>
        </pc:spChg>
        <pc:picChg chg="add mod">
          <ac:chgData name="Manukashyap U V" userId="c4c206631872d2c9" providerId="LiveId" clId="{90B47986-2868-334D-8E23-BB3ABF9E9D16}" dt="2021-04-15T07:47:03.034" v="415" actId="1076"/>
          <ac:picMkLst>
            <pc:docMk/>
            <pc:sldMk cId="2504163576" sldId="272"/>
            <ac:picMk id="5" creationId="{61B0BB3B-87DF-964D-8120-9C2C904A79D0}"/>
          </ac:picMkLst>
        </pc:picChg>
      </pc:sldChg>
      <pc:sldChg chg="addSp delSp modSp new mod">
        <pc:chgData name="Manukashyap U V" userId="c4c206631872d2c9" providerId="LiveId" clId="{90B47986-2868-334D-8E23-BB3ABF9E9D16}" dt="2021-04-15T08:35:49.398" v="796" actId="255"/>
        <pc:sldMkLst>
          <pc:docMk/>
          <pc:sldMk cId="3539905961" sldId="273"/>
        </pc:sldMkLst>
        <pc:spChg chg="del">
          <ac:chgData name="Manukashyap U V" userId="c4c206631872d2c9" providerId="LiveId" clId="{90B47986-2868-334D-8E23-BB3ABF9E9D16}" dt="2021-04-15T08:03:49.342" v="639" actId="478"/>
          <ac:spMkLst>
            <pc:docMk/>
            <pc:sldMk cId="3539905961" sldId="273"/>
            <ac:spMk id="2" creationId="{D7182957-7155-144B-B494-A69E344D4D8D}"/>
          </ac:spMkLst>
        </pc:spChg>
        <pc:spChg chg="del">
          <ac:chgData name="Manukashyap U V" userId="c4c206631872d2c9" providerId="LiveId" clId="{90B47986-2868-334D-8E23-BB3ABF9E9D16}" dt="2021-04-15T08:03:49.342" v="639" actId="478"/>
          <ac:spMkLst>
            <pc:docMk/>
            <pc:sldMk cId="3539905961" sldId="273"/>
            <ac:spMk id="3" creationId="{E328F9B2-078A-0043-A95E-15BAC181F36B}"/>
          </ac:spMkLst>
        </pc:spChg>
        <pc:spChg chg="add del mod">
          <ac:chgData name="Manukashyap U V" userId="c4c206631872d2c9" providerId="LiveId" clId="{90B47986-2868-334D-8E23-BB3ABF9E9D16}" dt="2021-04-15T08:06:28.843" v="661" actId="478"/>
          <ac:spMkLst>
            <pc:docMk/>
            <pc:sldMk cId="3539905961" sldId="273"/>
            <ac:spMk id="5" creationId="{2685AFC6-FB65-7C4C-9B7D-77F62F75884D}"/>
          </ac:spMkLst>
        </pc:spChg>
        <pc:spChg chg="add del mod">
          <ac:chgData name="Manukashyap U V" userId="c4c206631872d2c9" providerId="LiveId" clId="{90B47986-2868-334D-8E23-BB3ABF9E9D16}" dt="2021-04-15T08:06:13.598" v="660"/>
          <ac:spMkLst>
            <pc:docMk/>
            <pc:sldMk cId="3539905961" sldId="273"/>
            <ac:spMk id="6" creationId="{C25EE43F-843B-4843-96A7-005401CAC625}"/>
          </ac:spMkLst>
        </pc:spChg>
        <pc:spChg chg="add del mod">
          <ac:chgData name="Manukashyap U V" userId="c4c206631872d2c9" providerId="LiveId" clId="{90B47986-2868-334D-8E23-BB3ABF9E9D16}" dt="2021-04-15T08:14:42.291" v="698" actId="478"/>
          <ac:spMkLst>
            <pc:docMk/>
            <pc:sldMk cId="3539905961" sldId="273"/>
            <ac:spMk id="8" creationId="{42139186-4E73-BF46-AD22-09101E426E23}"/>
          </ac:spMkLst>
        </pc:spChg>
        <pc:spChg chg="add mod">
          <ac:chgData name="Manukashyap U V" userId="c4c206631872d2c9" providerId="LiveId" clId="{90B47986-2868-334D-8E23-BB3ABF9E9D16}" dt="2021-04-15T08:35:49.398" v="796" actId="255"/>
          <ac:spMkLst>
            <pc:docMk/>
            <pc:sldMk cId="3539905961" sldId="273"/>
            <ac:spMk id="9" creationId="{CC94DE6C-2559-0C42-8BCB-A23DC2F0F300}"/>
          </ac:spMkLst>
        </pc:spChg>
        <pc:graphicFrameChg chg="add del mod modGraphic">
          <ac:chgData name="Manukashyap U V" userId="c4c206631872d2c9" providerId="LiveId" clId="{90B47986-2868-334D-8E23-BB3ABF9E9D16}" dt="2021-04-15T08:06:45.431" v="663" actId="478"/>
          <ac:graphicFrameMkLst>
            <pc:docMk/>
            <pc:sldMk cId="3539905961" sldId="273"/>
            <ac:graphicFrameMk id="4" creationId="{FF7FCE97-F5CA-8D43-80D6-6A9C686CACF7}"/>
          </ac:graphicFrameMkLst>
        </pc:graphicFrameChg>
        <pc:graphicFrameChg chg="add mod modGraphic">
          <ac:chgData name="Manukashyap U V" userId="c4c206631872d2c9" providerId="LiveId" clId="{90B47986-2868-334D-8E23-BB3ABF9E9D16}" dt="2021-04-15T08:13:14.913" v="672" actId="1076"/>
          <ac:graphicFrameMkLst>
            <pc:docMk/>
            <pc:sldMk cId="3539905961" sldId="273"/>
            <ac:graphicFrameMk id="7" creationId="{BDBC2E21-6DB4-1F44-9E48-F4F292B03129}"/>
          </ac:graphicFrameMkLst>
        </pc:graphicFrameChg>
      </pc:sldChg>
      <pc:sldChg chg="addSp delSp modSp new del mod">
        <pc:chgData name="Manukashyap U V" userId="c4c206631872d2c9" providerId="LiveId" clId="{90B47986-2868-334D-8E23-BB3ABF9E9D16}" dt="2021-04-15T09:01:22.999" v="1182" actId="2696"/>
        <pc:sldMkLst>
          <pc:docMk/>
          <pc:sldMk cId="1502962642" sldId="274"/>
        </pc:sldMkLst>
        <pc:spChg chg="del">
          <ac:chgData name="Manukashyap U V" userId="c4c206631872d2c9" providerId="LiveId" clId="{90B47986-2868-334D-8E23-BB3ABF9E9D16}" dt="2021-04-15T08:54:56.734" v="948" actId="478"/>
          <ac:spMkLst>
            <pc:docMk/>
            <pc:sldMk cId="1502962642" sldId="274"/>
            <ac:spMk id="2" creationId="{E73C8385-C771-F740-B49A-936C8EB46A03}"/>
          </ac:spMkLst>
        </pc:spChg>
        <pc:spChg chg="mod">
          <ac:chgData name="Manukashyap U V" userId="c4c206631872d2c9" providerId="LiveId" clId="{90B47986-2868-334D-8E23-BB3ABF9E9D16}" dt="2021-04-15T08:59:04.929" v="1041" actId="12"/>
          <ac:spMkLst>
            <pc:docMk/>
            <pc:sldMk cId="1502962642" sldId="274"/>
            <ac:spMk id="3" creationId="{BF94FFCC-8C27-0F4F-A988-68E847F351AA}"/>
          </ac:spMkLst>
        </pc:spChg>
        <pc:spChg chg="add del mod">
          <ac:chgData name="Manukashyap U V" userId="c4c206631872d2c9" providerId="LiveId" clId="{90B47986-2868-334D-8E23-BB3ABF9E9D16}" dt="2021-04-15T08:58:09.371" v="973"/>
          <ac:spMkLst>
            <pc:docMk/>
            <pc:sldMk cId="1502962642" sldId="274"/>
            <ac:spMk id="4" creationId="{E180AA3D-6A76-964C-897E-3206CEBEF321}"/>
          </ac:spMkLst>
        </pc:spChg>
      </pc:sldChg>
      <pc:sldMasterChg chg="delSldLayout">
        <pc:chgData name="Manukashyap U V" userId="c4c206631872d2c9" providerId="LiveId" clId="{90B47986-2868-334D-8E23-BB3ABF9E9D16}" dt="2021-04-15T08:16:41.510" v="717" actId="2696"/>
        <pc:sldMasterMkLst>
          <pc:docMk/>
          <pc:sldMasterMk cId="0" sldId="2147483648"/>
        </pc:sldMasterMkLst>
        <pc:sldLayoutChg chg="del">
          <pc:chgData name="Manukashyap U V" userId="c4c206631872d2c9" providerId="LiveId" clId="{90B47986-2868-334D-8E23-BB3ABF9E9D16}" dt="2021-04-15T08:16:41.510" v="717" actId="2696"/>
          <pc:sldLayoutMkLst>
            <pc:docMk/>
            <pc:sldMasterMk cId="0" sldId="2147483648"/>
            <pc:sldLayoutMk cId="0" sldId="2147483652"/>
          </pc:sldLayoutMkLst>
        </pc:sldLayoutChg>
      </pc:sldMasterChg>
      <pc:sldMasterChg chg="modSldLayout">
        <pc:chgData name="Manukashyap U V" userId="c4c206631872d2c9" providerId="LiveId" clId="{90B47986-2868-334D-8E23-BB3ABF9E9D16}" dt="2021-04-15T07:11:05.609" v="29"/>
        <pc:sldMasterMkLst>
          <pc:docMk/>
          <pc:sldMasterMk cId="1909636039" sldId="2147483654"/>
        </pc:sldMasterMkLst>
        <pc:sldLayoutChg chg="addSp delSp">
          <pc:chgData name="Manukashyap U V" userId="c4c206631872d2c9" providerId="LiveId" clId="{90B47986-2868-334D-8E23-BB3ABF9E9D16}" dt="2021-04-15T07:11:05.609" v="29"/>
          <pc:sldLayoutMkLst>
            <pc:docMk/>
            <pc:sldMasterMk cId="1909636039" sldId="2147483654"/>
            <pc:sldLayoutMk cId="1090057834" sldId="2147483674"/>
          </pc:sldLayoutMkLst>
          <pc:spChg chg="add del">
            <ac:chgData name="Manukashyap U V" userId="c4c206631872d2c9" providerId="LiveId" clId="{90B47986-2868-334D-8E23-BB3ABF9E9D16}" dt="2021-04-15T07:11:05.609" v="29"/>
            <ac:spMkLst>
              <pc:docMk/>
              <pc:sldMasterMk cId="1909636039" sldId="2147483654"/>
              <pc:sldLayoutMk cId="1090057834" sldId="2147483674"/>
              <ac:spMk id="23" creationId="{00000000-0000-0000-0000-000000000000}"/>
            </ac:spMkLst>
          </pc:spChg>
        </pc:sldLayoutChg>
      </pc:sldMasterChg>
    </pc:docChg>
  </pc:docChgLst>
  <pc:docChgLst>
    <pc:chgData name="Manukashyap U V" userId="c4c206631872d2c9" providerId="LiveId" clId="{962BD8F6-88A9-A94A-A7A7-D0F1AC53F615}"/>
    <pc:docChg chg="modSld">
      <pc:chgData name="Manukashyap U V" userId="c4c206631872d2c9" providerId="LiveId" clId="{962BD8F6-88A9-A94A-A7A7-D0F1AC53F615}" dt="2021-04-14T11:41:43.803" v="0"/>
      <pc:docMkLst>
        <pc:docMk/>
      </pc:docMkLst>
      <pc:sldChg chg="modTransition">
        <pc:chgData name="Manukashyap U V" userId="c4c206631872d2c9" providerId="LiveId" clId="{962BD8F6-88A9-A94A-A7A7-D0F1AC53F615}" dt="2021-04-14T11:41:43.803" v="0"/>
        <pc:sldMkLst>
          <pc:docMk/>
          <pc:sldMk cId="0" sldId="256"/>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Series 1</c:v>
                </c:pt>
              </c:strCache>
            </c:strRef>
          </c:tx>
          <c: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Model 1</c:v>
                </c:pt>
                <c:pt idx="1">
                  <c:v>Model 2</c:v>
                </c:pt>
                <c:pt idx="2">
                  <c:v>Model 3</c:v>
                </c:pt>
                <c:pt idx="3">
                  <c:v>Model 4</c:v>
                </c:pt>
                <c:pt idx="4">
                  <c:v>Model 5</c:v>
                </c:pt>
              </c:strCache>
            </c:strRef>
          </c:cat>
          <c:val>
            <c:numRef>
              <c:f>Sheet1!$B$2:$B$6</c:f>
              <c:numCache>
                <c:formatCode>General</c:formatCode>
                <c:ptCount val="5"/>
                <c:pt idx="0">
                  <c:v>56</c:v>
                </c:pt>
                <c:pt idx="1">
                  <c:v>84</c:v>
                </c:pt>
                <c:pt idx="2">
                  <c:v>60</c:v>
                </c:pt>
                <c:pt idx="3">
                  <c:v>90</c:v>
                </c:pt>
                <c:pt idx="4">
                  <c:v>99</c:v>
                </c:pt>
              </c:numCache>
            </c:numRef>
          </c:val>
          <c:extLst>
            <c:ext xmlns:c16="http://schemas.microsoft.com/office/drawing/2014/chart" uri="{C3380CC4-5D6E-409C-BE32-E72D297353CC}">
              <c16:uniqueId val="{00000000-4184-0744-B53C-5A132B4A19FC}"/>
            </c:ext>
          </c:extLst>
        </c:ser>
        <c:ser>
          <c:idx val="1"/>
          <c:order val="1"/>
          <c:tx>
            <c:strRef>
              <c:f>Sheet1!$C$1</c:f>
              <c:strCache>
                <c:ptCount val="1"/>
                <c:pt idx="0">
                  <c:v>Column3</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Model 1</c:v>
                </c:pt>
                <c:pt idx="1">
                  <c:v>Model 2</c:v>
                </c:pt>
                <c:pt idx="2">
                  <c:v>Model 3</c:v>
                </c:pt>
                <c:pt idx="3">
                  <c:v>Model 4</c:v>
                </c:pt>
                <c:pt idx="4">
                  <c:v>Model 5</c:v>
                </c:pt>
              </c:strCache>
            </c:strRef>
          </c:cat>
          <c:val>
            <c:numRef>
              <c:f>Sheet1!$C$2:$C$6</c:f>
              <c:numCache>
                <c:formatCode>General</c:formatCode>
                <c:ptCount val="5"/>
              </c:numCache>
            </c:numRef>
          </c:val>
          <c:extLst>
            <c:ext xmlns:c16="http://schemas.microsoft.com/office/drawing/2014/chart" uri="{C3380CC4-5D6E-409C-BE32-E72D297353CC}">
              <c16:uniqueId val="{00000001-4184-0744-B53C-5A132B4A19FC}"/>
            </c:ext>
          </c:extLst>
        </c:ser>
        <c:ser>
          <c:idx val="2"/>
          <c:order val="2"/>
          <c:tx>
            <c:strRef>
              <c:f>Sheet1!$D$1</c:f>
              <c:strCache>
                <c:ptCount val="1"/>
                <c:pt idx="0">
                  <c:v>Column2</c:v>
                </c:pt>
              </c:strCache>
            </c:strRef>
          </c:tx>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Model 1</c:v>
                </c:pt>
                <c:pt idx="1">
                  <c:v>Model 2</c:v>
                </c:pt>
                <c:pt idx="2">
                  <c:v>Model 3</c:v>
                </c:pt>
                <c:pt idx="3">
                  <c:v>Model 4</c:v>
                </c:pt>
                <c:pt idx="4">
                  <c:v>Model 5</c:v>
                </c:pt>
              </c:strCache>
            </c:strRef>
          </c:cat>
          <c:val>
            <c:numRef>
              <c:f>Sheet1!$D$2:$D$6</c:f>
              <c:numCache>
                <c:formatCode>General</c:formatCode>
                <c:ptCount val="5"/>
              </c:numCache>
            </c:numRef>
          </c:val>
          <c:extLst>
            <c:ext xmlns:c16="http://schemas.microsoft.com/office/drawing/2014/chart" uri="{C3380CC4-5D6E-409C-BE32-E72D297353CC}">
              <c16:uniqueId val="{00000002-4184-0744-B53C-5A132B4A19FC}"/>
            </c:ext>
          </c:extLst>
        </c:ser>
        <c:dLbls>
          <c:showLegendKey val="0"/>
          <c:showVal val="1"/>
          <c:showCatName val="0"/>
          <c:showSerName val="0"/>
          <c:showPercent val="0"/>
          <c:showBubbleSize val="0"/>
        </c:dLbls>
        <c:gapWidth val="150"/>
        <c:shape val="box"/>
        <c:axId val="1279044127"/>
        <c:axId val="1279045775"/>
        <c:axId val="0"/>
      </c:bar3DChart>
      <c:catAx>
        <c:axId val="1279044127"/>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n-US"/>
          </a:p>
        </c:txPr>
        <c:crossAx val="1279045775"/>
        <c:crosses val="autoZero"/>
        <c:auto val="1"/>
        <c:lblAlgn val="ctr"/>
        <c:lblOffset val="100"/>
        <c:noMultiLvlLbl val="0"/>
      </c:catAx>
      <c:valAx>
        <c:axId val="12790457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90441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0: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10: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1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3: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13: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1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4: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4: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5: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15: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 name="Google Shape;61;p3: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4: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p5: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6: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6: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9: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9: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11"/>
        <p:cNvGrpSpPr/>
        <p:nvPr/>
      </p:nvGrpSpPr>
      <p:grpSpPr>
        <a:xfrm>
          <a:off x="0" y="0"/>
          <a:ext cx="0" cy="0"/>
          <a:chOff x="0" y="0"/>
          <a:chExt cx="0" cy="0"/>
        </a:xfrm>
      </p:grpSpPr>
      <p:sp>
        <p:nvSpPr>
          <p:cNvPr id="12" name="Google Shape;12;p18"/>
          <p:cNvSpPr txBox="1">
            <a:spLocks noGrp="1"/>
          </p:cNvSpPr>
          <p:nvPr>
            <p:ph type="title"/>
          </p:nvPr>
        </p:nvSpPr>
        <p:spPr>
          <a:xfrm>
            <a:off x="5421822" y="2644140"/>
            <a:ext cx="7444740" cy="13970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9000" b="1" i="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8"/>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8"/>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8"/>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6"/>
        <p:cNvGrpSpPr/>
        <p:nvPr/>
      </p:nvGrpSpPr>
      <p:grpSpPr>
        <a:xfrm>
          <a:off x="0" y="0"/>
          <a:ext cx="0" cy="0"/>
          <a:chOff x="0" y="0"/>
          <a:chExt cx="0" cy="0"/>
        </a:xfrm>
      </p:grpSpPr>
      <p:sp>
        <p:nvSpPr>
          <p:cNvPr id="17" name="Google Shape;17;p19"/>
          <p:cNvSpPr txBox="1">
            <a:spLocks noGrp="1"/>
          </p:cNvSpPr>
          <p:nvPr>
            <p:ph type="title"/>
          </p:nvPr>
        </p:nvSpPr>
        <p:spPr>
          <a:xfrm>
            <a:off x="5421822" y="2644140"/>
            <a:ext cx="7444740" cy="13970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9000" b="1" i="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9"/>
          <p:cNvSpPr txBox="1">
            <a:spLocks noGrp="1"/>
          </p:cNvSpPr>
          <p:nvPr>
            <p:ph type="body" idx="1"/>
          </p:nvPr>
        </p:nvSpPr>
        <p:spPr>
          <a:xfrm>
            <a:off x="5181536" y="2967363"/>
            <a:ext cx="8174355" cy="556895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5200" b="0" i="0">
                <a:solidFill>
                  <a:schemeClr val="dk1"/>
                </a:solidFill>
                <a:latin typeface="Arial Black"/>
                <a:ea typeface="Arial Black"/>
                <a:cs typeface="Arial Black"/>
                <a:sym typeface="Arial Black"/>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19"/>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9"/>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9"/>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22"/>
        <p:cNvGrpSpPr/>
        <p:nvPr/>
      </p:nvGrpSpPr>
      <p:grpSpPr>
        <a:xfrm>
          <a:off x="0" y="0"/>
          <a:ext cx="0" cy="0"/>
          <a:chOff x="0" y="0"/>
          <a:chExt cx="0" cy="0"/>
        </a:xfrm>
      </p:grpSpPr>
      <p:sp>
        <p:nvSpPr>
          <p:cNvPr id="23" name="Google Shape;23;p20"/>
          <p:cNvSpPr/>
          <p:nvPr/>
        </p:nvSpPr>
        <p:spPr>
          <a:xfrm>
            <a:off x="2978807" y="2820097"/>
            <a:ext cx="12334858" cy="658179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4" name="Google Shape;24;p20"/>
          <p:cNvSpPr txBox="1">
            <a:spLocks noGrp="1"/>
          </p:cNvSpPr>
          <p:nvPr>
            <p:ph type="ctrTitle"/>
          </p:nvPr>
        </p:nvSpPr>
        <p:spPr>
          <a:xfrm>
            <a:off x="3635420" y="311150"/>
            <a:ext cx="11017158" cy="13970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0"/>
          <p:cNvSpPr txBox="1">
            <a:spLocks noGrp="1"/>
          </p:cNvSpPr>
          <p:nvPr>
            <p:ph type="subTitle" idx="1"/>
          </p:nvPr>
        </p:nvSpPr>
        <p:spPr>
          <a:xfrm>
            <a:off x="2743200" y="5760720"/>
            <a:ext cx="12801600" cy="25717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0"/>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0"/>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0"/>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4"/>
        <p:cNvGrpSpPr/>
        <p:nvPr/>
      </p:nvGrpSpPr>
      <p:grpSpPr>
        <a:xfrm>
          <a:off x="0" y="0"/>
          <a:ext cx="0" cy="0"/>
          <a:chOff x="0" y="0"/>
          <a:chExt cx="0" cy="0"/>
        </a:xfrm>
      </p:grpSpPr>
      <p:sp>
        <p:nvSpPr>
          <p:cNvPr id="35" name="Google Shape;35;p22"/>
          <p:cNvSpPr txBox="1">
            <a:spLocks noGrp="1"/>
          </p:cNvSpPr>
          <p:nvPr>
            <p:ph type="title"/>
          </p:nvPr>
        </p:nvSpPr>
        <p:spPr>
          <a:xfrm>
            <a:off x="5421822" y="2644140"/>
            <a:ext cx="7444740" cy="13970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9000" b="1" i="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2"/>
          <p:cNvSpPr txBox="1">
            <a:spLocks noGrp="1"/>
          </p:cNvSpPr>
          <p:nvPr>
            <p:ph type="body" idx="1"/>
          </p:nvPr>
        </p:nvSpPr>
        <p:spPr>
          <a:xfrm>
            <a:off x="914400" y="2366010"/>
            <a:ext cx="7955280" cy="678942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22"/>
          <p:cNvSpPr txBox="1">
            <a:spLocks noGrp="1"/>
          </p:cNvSpPr>
          <p:nvPr>
            <p:ph type="body" idx="2"/>
          </p:nvPr>
        </p:nvSpPr>
        <p:spPr>
          <a:xfrm>
            <a:off x="9418320" y="2366010"/>
            <a:ext cx="7955280" cy="678942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22"/>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2"/>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2"/>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5421822" y="2644140"/>
            <a:ext cx="7444740" cy="13970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9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7"/>
          <p:cNvSpPr txBox="1">
            <a:spLocks noGrp="1"/>
          </p:cNvSpPr>
          <p:nvPr>
            <p:ph type="body" idx="1"/>
          </p:nvPr>
        </p:nvSpPr>
        <p:spPr>
          <a:xfrm>
            <a:off x="5181536" y="2967363"/>
            <a:ext cx="8174355" cy="556895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5200" b="0" i="0" u="none" strike="noStrike" cap="none">
                <a:solidFill>
                  <a:schemeClr val="dk1"/>
                </a:solidFill>
                <a:latin typeface="Arial Black"/>
                <a:ea typeface="Arial Black"/>
                <a:cs typeface="Arial Black"/>
                <a:sym typeface="Arial Black"/>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7"/>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 name="Google Shape;9;p17"/>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17"/>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defRPr>
            </a:lvl1pPr>
            <a:lvl2pPr marL="0" marR="0" lvl="1" indent="0" algn="r" rtl="0">
              <a:spcBef>
                <a:spcPts val="0"/>
              </a:spcBef>
              <a:buNone/>
              <a:defRPr sz="1800" b="0" i="0" u="none" strike="noStrike" cap="none">
                <a:solidFill>
                  <a:srgbClr val="888888"/>
                </a:solidFill>
              </a:defRPr>
            </a:lvl2pPr>
            <a:lvl3pPr marL="0" marR="0" lvl="2" indent="0" algn="r" rtl="0">
              <a:spcBef>
                <a:spcPts val="0"/>
              </a:spcBef>
              <a:buNone/>
              <a:defRPr sz="1800" b="0" i="0" u="none" strike="noStrike" cap="none">
                <a:solidFill>
                  <a:srgbClr val="888888"/>
                </a:solidFill>
              </a:defRPr>
            </a:lvl3pPr>
            <a:lvl4pPr marL="0" marR="0" lvl="3" indent="0" algn="r" rtl="0">
              <a:spcBef>
                <a:spcPts val="0"/>
              </a:spcBef>
              <a:buNone/>
              <a:defRPr sz="1800" b="0" i="0" u="none" strike="noStrike" cap="none">
                <a:solidFill>
                  <a:srgbClr val="888888"/>
                </a:solidFill>
              </a:defRPr>
            </a:lvl4pPr>
            <a:lvl5pPr marL="0" marR="0" lvl="4" indent="0" algn="r" rtl="0">
              <a:spcBef>
                <a:spcPts val="0"/>
              </a:spcBef>
              <a:buNone/>
              <a:defRPr sz="1800" b="0" i="0" u="none" strike="noStrike" cap="none">
                <a:solidFill>
                  <a:srgbClr val="888888"/>
                </a:solidFill>
              </a:defRPr>
            </a:lvl5pPr>
            <a:lvl6pPr marL="0" marR="0" lvl="5" indent="0" algn="r" rtl="0">
              <a:spcBef>
                <a:spcPts val="0"/>
              </a:spcBef>
              <a:buNone/>
              <a:defRPr sz="1800" b="0" i="0" u="none" strike="noStrike" cap="none">
                <a:solidFill>
                  <a:srgbClr val="888888"/>
                </a:solidFill>
              </a:defRPr>
            </a:lvl6pPr>
            <a:lvl7pPr marL="0" marR="0" lvl="6" indent="0" algn="r" rtl="0">
              <a:spcBef>
                <a:spcPts val="0"/>
              </a:spcBef>
              <a:buNone/>
              <a:defRPr sz="1800" b="0" i="0" u="none" strike="noStrike" cap="none">
                <a:solidFill>
                  <a:srgbClr val="888888"/>
                </a:solidFill>
              </a:defRPr>
            </a:lvl7pPr>
            <a:lvl8pPr marL="0" marR="0" lvl="7" indent="0" algn="r" rtl="0">
              <a:spcBef>
                <a:spcPts val="0"/>
              </a:spcBef>
              <a:buNone/>
              <a:defRPr sz="1800" b="0" i="0" u="none" strike="noStrike" cap="none">
                <a:solidFill>
                  <a:srgbClr val="888888"/>
                </a:solidFill>
              </a:defRPr>
            </a:lvl8pPr>
            <a:lvl9pPr marL="0" marR="0" lvl="8" indent="0" algn="r" rtl="0">
              <a:spcBef>
                <a:spcPts val="0"/>
              </a:spcBef>
              <a:buNone/>
              <a:defRPr sz="1800" b="0" i="0" u="none" strike="noStrike" cap="none">
                <a:solidFill>
                  <a:srgbClr val="888888"/>
                </a:solidFil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4"/>
        <p:cNvGrpSpPr/>
        <p:nvPr/>
      </p:nvGrpSpPr>
      <p:grpSpPr>
        <a:xfrm>
          <a:off x="0" y="0"/>
          <a:ext cx="0" cy="0"/>
          <a:chOff x="0" y="0"/>
          <a:chExt cx="0" cy="0"/>
        </a:xfrm>
      </p:grpSpPr>
      <p:sp>
        <p:nvSpPr>
          <p:cNvPr id="45" name="Google Shape;45;p1"/>
          <p:cNvSpPr/>
          <p:nvPr/>
        </p:nvSpPr>
        <p:spPr>
          <a:xfrm>
            <a:off x="2528682" y="711236"/>
            <a:ext cx="13230238" cy="88677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p>
        </p:txBody>
      </p:sp>
      <p:sp>
        <p:nvSpPr>
          <p:cNvPr id="46" name="Google Shape;46;p1"/>
          <p:cNvSpPr txBox="1">
            <a:spLocks noGrp="1"/>
          </p:cNvSpPr>
          <p:nvPr>
            <p:ph type="title"/>
          </p:nvPr>
        </p:nvSpPr>
        <p:spPr>
          <a:xfrm>
            <a:off x="677984" y="4481659"/>
            <a:ext cx="16931700" cy="158280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10200" dirty="0"/>
              <a:t>Traffic Sign Classification</a:t>
            </a:r>
            <a:endParaRPr sz="10200" dirty="0"/>
          </a:p>
        </p:txBody>
      </p:sp>
      <p:sp>
        <p:nvSpPr>
          <p:cNvPr id="47" name="Google Shape;47;p1"/>
          <p:cNvSpPr txBox="1"/>
          <p:nvPr/>
        </p:nvSpPr>
        <p:spPr>
          <a:xfrm>
            <a:off x="3249722" y="5875025"/>
            <a:ext cx="11788800" cy="967200"/>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None/>
            </a:pPr>
            <a:r>
              <a:rPr lang="en-US" sz="6200" dirty="0">
                <a:latin typeface="+mn-lt"/>
                <a:ea typeface="Arial Black"/>
                <a:cs typeface="Arial Black"/>
                <a:sym typeface="Arial Black"/>
              </a:rPr>
              <a:t>Phase - 2 Presentation</a:t>
            </a:r>
            <a:endParaRPr sz="6200" dirty="0">
              <a:latin typeface="+mn-lt"/>
              <a:ea typeface="Arial Black"/>
              <a:cs typeface="Arial Black"/>
              <a:sym typeface="Arial Black"/>
            </a:endParaRPr>
          </a:p>
        </p:txBody>
      </p:sp>
    </p:spTree>
  </p:cSld>
  <p:clrMapOvr>
    <a:masterClrMapping/>
  </p:clrMapOvr>
  <mc:AlternateContent xmlns:mc="http://schemas.openxmlformats.org/markup-compatibility/2006" xmlns:p14="http://schemas.microsoft.com/office/powerpoint/2010/main">
    <mc:Choice Requires="p14">
      <p:transition spd="slow" p14:dur="2000" advTm="3975"/>
    </mc:Choice>
    <mc:Fallback xmlns="">
      <p:transition spd="slow" advTm="3975"/>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14"/>
        <p:cNvGrpSpPr/>
        <p:nvPr/>
      </p:nvGrpSpPr>
      <p:grpSpPr>
        <a:xfrm>
          <a:off x="0" y="0"/>
          <a:ext cx="0" cy="0"/>
          <a:chOff x="0" y="0"/>
          <a:chExt cx="0" cy="0"/>
        </a:xfrm>
      </p:grpSpPr>
      <p:sp>
        <p:nvSpPr>
          <p:cNvPr id="115" name="Google Shape;115;p10"/>
          <p:cNvSpPr txBox="1">
            <a:spLocks noGrp="1"/>
          </p:cNvSpPr>
          <p:nvPr>
            <p:ph type="title"/>
          </p:nvPr>
        </p:nvSpPr>
        <p:spPr>
          <a:xfrm>
            <a:off x="4505960" y="854508"/>
            <a:ext cx="9276080" cy="843821"/>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5400" dirty="0"/>
              <a:t>CNN Model Info</a:t>
            </a:r>
            <a:endParaRPr sz="5400" dirty="0"/>
          </a:p>
        </p:txBody>
      </p:sp>
      <p:sp>
        <p:nvSpPr>
          <p:cNvPr id="4" name="TextBox 3">
            <a:extLst>
              <a:ext uri="{FF2B5EF4-FFF2-40B4-BE49-F238E27FC236}">
                <a16:creationId xmlns:a16="http://schemas.microsoft.com/office/drawing/2014/main" id="{A290012C-C586-9C4F-AC5F-E182AA8E0B31}"/>
              </a:ext>
            </a:extLst>
          </p:cNvPr>
          <p:cNvSpPr txBox="1"/>
          <p:nvPr/>
        </p:nvSpPr>
        <p:spPr>
          <a:xfrm>
            <a:off x="740979" y="1698329"/>
            <a:ext cx="17121352" cy="7540526"/>
          </a:xfrm>
          <a:prstGeom prst="rect">
            <a:avLst/>
          </a:prstGeom>
          <a:noFill/>
        </p:spPr>
        <p:txBody>
          <a:bodyPr wrap="square" rtlCol="0">
            <a:spAutoFit/>
          </a:bodyPr>
          <a:lstStyle/>
          <a:p>
            <a:pPr marL="285750" indent="-285750">
              <a:buFont typeface="Arial" panose="020B0604020202020204" pitchFamily="34" charset="0"/>
              <a:buChar char="•"/>
            </a:pPr>
            <a:r>
              <a:rPr lang="en-US" sz="4400" dirty="0"/>
              <a:t>Sequential Model</a:t>
            </a:r>
          </a:p>
          <a:p>
            <a:pPr marL="285750" indent="-285750">
              <a:buFont typeface="Arial" panose="020B0604020202020204" pitchFamily="34" charset="0"/>
              <a:buChar char="•"/>
            </a:pPr>
            <a:r>
              <a:rPr lang="en-US" sz="4400" dirty="0"/>
              <a:t>1st conv2d layer - 60 filters with 5x5 filter</a:t>
            </a:r>
          </a:p>
          <a:p>
            <a:pPr marL="285750" indent="-285750">
              <a:buFont typeface="Arial" panose="020B0604020202020204" pitchFamily="34" charset="0"/>
              <a:buChar char="•"/>
            </a:pPr>
            <a:r>
              <a:rPr lang="en-US" sz="4400" dirty="0"/>
              <a:t>2nd conv2d layer- 60 filters with 5x5 filter </a:t>
            </a:r>
          </a:p>
          <a:p>
            <a:pPr marL="285750" indent="-285750">
              <a:buFont typeface="Arial" panose="020B0604020202020204" pitchFamily="34" charset="0"/>
              <a:buChar char="•"/>
            </a:pPr>
            <a:r>
              <a:rPr lang="en-US" sz="4400" dirty="0"/>
              <a:t>3rd conv2d  layer- 30 filters  with 3x3 filter</a:t>
            </a:r>
          </a:p>
          <a:p>
            <a:pPr marL="285750" indent="-285750">
              <a:buFont typeface="Arial" panose="020B0604020202020204" pitchFamily="34" charset="0"/>
              <a:buChar char="•"/>
            </a:pPr>
            <a:r>
              <a:rPr lang="en-US" sz="4400" dirty="0"/>
              <a:t>4th conv2d layer- 30 filters with 3x3 filter</a:t>
            </a:r>
          </a:p>
          <a:p>
            <a:pPr marL="285750" indent="-285750">
              <a:buFont typeface="Arial" panose="020B0604020202020204" pitchFamily="34" charset="0"/>
              <a:buChar char="•"/>
            </a:pPr>
            <a:r>
              <a:rPr lang="en-US" sz="4400" dirty="0"/>
              <a:t>Maxpooling with 2x2 filter</a:t>
            </a:r>
          </a:p>
          <a:p>
            <a:pPr marL="285750" indent="-285750">
              <a:buFont typeface="Arial" panose="020B0604020202020204" pitchFamily="34" charset="0"/>
              <a:buChar char="•"/>
            </a:pPr>
            <a:r>
              <a:rPr lang="en-US" sz="4400" dirty="0"/>
              <a:t>Dropout of 0.5</a:t>
            </a:r>
          </a:p>
          <a:p>
            <a:pPr marL="285750" indent="-285750">
              <a:buFont typeface="Arial" panose="020B0604020202020204" pitchFamily="34" charset="0"/>
              <a:buChar char="•"/>
            </a:pPr>
            <a:r>
              <a:rPr lang="en-US" sz="4400" dirty="0"/>
              <a:t>Flatten</a:t>
            </a:r>
          </a:p>
          <a:p>
            <a:pPr marL="285750" indent="-285750">
              <a:buFont typeface="Arial" panose="020B0604020202020204" pitchFamily="34" charset="0"/>
              <a:buChar char="•"/>
            </a:pPr>
            <a:r>
              <a:rPr lang="en-US" sz="4400" dirty="0"/>
              <a:t>Dense layer with 500 nodes</a:t>
            </a:r>
          </a:p>
          <a:p>
            <a:pPr marL="285750" indent="-285750">
              <a:buFont typeface="Arial" panose="020B0604020202020204" pitchFamily="34" charset="0"/>
              <a:buChar char="•"/>
            </a:pPr>
            <a:r>
              <a:rPr lang="en-US" sz="4400" dirty="0"/>
              <a:t>Dropout  of 0.5</a:t>
            </a:r>
          </a:p>
          <a:p>
            <a:pPr marL="285750" indent="-285750">
              <a:buFont typeface="Arial" panose="020B0604020202020204" pitchFamily="34" charset="0"/>
              <a:buChar char="•"/>
            </a:pPr>
            <a:r>
              <a:rPr lang="en-US" sz="4400" dirty="0"/>
              <a:t>Dense layer of 42 nodes with  SoftMax activation.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F32E-78B1-9644-93CA-D9D35BCE11D9}"/>
              </a:ext>
            </a:extLst>
          </p:cNvPr>
          <p:cNvSpPr>
            <a:spLocks noGrp="1"/>
          </p:cNvSpPr>
          <p:nvPr>
            <p:ph type="title"/>
          </p:nvPr>
        </p:nvSpPr>
        <p:spPr>
          <a:xfrm>
            <a:off x="591207" y="373906"/>
            <a:ext cx="16924283" cy="1281473"/>
          </a:xfrm>
        </p:spPr>
        <p:txBody>
          <a:bodyPr/>
          <a:lstStyle/>
          <a:p>
            <a:pPr algn="ctr"/>
            <a:r>
              <a:rPr lang="en-IN" sz="5400" dirty="0">
                <a:latin typeface="Arial" panose="020B0604020202020204" pitchFamily="34" charset="0"/>
                <a:cs typeface="Arial" panose="020B0604020202020204" pitchFamily="34" charset="0"/>
              </a:rPr>
              <a:t>Convolution operation on a MxNx3 image matrix with a 3x3x3 Kernel</a:t>
            </a:r>
            <a:endParaRPr lang="en-US" sz="5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1B0BB3B-87DF-964D-8120-9C2C904A79D0}"/>
              </a:ext>
            </a:extLst>
          </p:cNvPr>
          <p:cNvPicPr>
            <a:picLocks noChangeAspect="1"/>
          </p:cNvPicPr>
          <p:nvPr/>
        </p:nvPicPr>
        <p:blipFill>
          <a:blip r:embed="rId2"/>
          <a:stretch>
            <a:fillRect/>
          </a:stretch>
        </p:blipFill>
        <p:spPr>
          <a:xfrm>
            <a:off x="2466126" y="2035899"/>
            <a:ext cx="13355747" cy="7498298"/>
          </a:xfrm>
          <a:prstGeom prst="rect">
            <a:avLst/>
          </a:prstGeom>
        </p:spPr>
      </p:pic>
    </p:spTree>
    <p:extLst>
      <p:ext uri="{BB962C8B-B14F-4D97-AF65-F5344CB8AC3E}">
        <p14:creationId xmlns:p14="http://schemas.microsoft.com/office/powerpoint/2010/main" val="2504163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25"/>
        <p:cNvGrpSpPr/>
        <p:nvPr/>
      </p:nvGrpSpPr>
      <p:grpSpPr>
        <a:xfrm>
          <a:off x="0" y="0"/>
          <a:ext cx="0" cy="0"/>
          <a:chOff x="0" y="0"/>
          <a:chExt cx="0" cy="0"/>
        </a:xfrm>
      </p:grpSpPr>
      <p:sp>
        <p:nvSpPr>
          <p:cNvPr id="133" name="Google Shape;133;p11"/>
          <p:cNvSpPr txBox="1"/>
          <p:nvPr/>
        </p:nvSpPr>
        <p:spPr>
          <a:xfrm>
            <a:off x="1097123" y="2598259"/>
            <a:ext cx="9457629" cy="6401096"/>
          </a:xfrm>
          <a:prstGeom prst="rect">
            <a:avLst/>
          </a:prstGeom>
          <a:noFill/>
          <a:ln>
            <a:noFill/>
          </a:ln>
        </p:spPr>
        <p:txBody>
          <a:bodyPr spcFirstLastPara="1" wrap="square" lIns="0" tIns="12050" rIns="0" bIns="0" anchor="t" anchorCtr="0">
            <a:spAutoFit/>
          </a:bodyPr>
          <a:lstStyle/>
          <a:p>
            <a:pPr marL="1017905" marR="2126615" lvl="0" indent="-1005840" algn="l" rtl="0">
              <a:lnSpc>
                <a:spcPct val="150000"/>
              </a:lnSpc>
              <a:spcBef>
                <a:spcPts val="0"/>
              </a:spcBef>
              <a:spcAft>
                <a:spcPts val="0"/>
              </a:spcAft>
              <a:buNone/>
            </a:pPr>
            <a:r>
              <a:rPr lang="en-US" sz="4400" dirty="0"/>
              <a:t>Most accurate model  </a:t>
            </a:r>
          </a:p>
          <a:p>
            <a:pPr marL="583565" marR="2126615" lvl="2" indent="-571500">
              <a:lnSpc>
                <a:spcPct val="150000"/>
              </a:lnSpc>
              <a:buFont typeface="Arial" panose="020B0604020202020204" pitchFamily="34" charset="0"/>
              <a:buChar char="•"/>
            </a:pPr>
            <a:r>
              <a:rPr lang="en-US" sz="4400" dirty="0"/>
              <a:t>	Batch Size = 500  </a:t>
            </a:r>
          </a:p>
          <a:p>
            <a:pPr marL="583565" marR="2126615" lvl="2" indent="-571500">
              <a:lnSpc>
                <a:spcPct val="150000"/>
              </a:lnSpc>
              <a:buFont typeface="Arial" panose="020B0604020202020204" pitchFamily="34" charset="0"/>
              <a:buChar char="•"/>
            </a:pPr>
            <a:r>
              <a:rPr lang="en-US" sz="4400" dirty="0"/>
              <a:t>	Steps per epoch = 400  </a:t>
            </a:r>
          </a:p>
          <a:p>
            <a:pPr marL="583565" marR="2126615" lvl="2" indent="-571500">
              <a:lnSpc>
                <a:spcPct val="150000"/>
              </a:lnSpc>
              <a:buFont typeface="Arial" panose="020B0604020202020204" pitchFamily="34" charset="0"/>
              <a:buChar char="•"/>
            </a:pPr>
            <a:r>
              <a:rPr lang="en-US" sz="4400" dirty="0"/>
              <a:t>	Epochs = 50</a:t>
            </a:r>
          </a:p>
          <a:p>
            <a:pPr marL="583565" marR="2126615" lvl="2" indent="-571500">
              <a:lnSpc>
                <a:spcPct val="150000"/>
              </a:lnSpc>
              <a:buFont typeface="Arial" panose="020B0604020202020204" pitchFamily="34" charset="0"/>
              <a:buChar char="•"/>
            </a:pPr>
            <a:r>
              <a:rPr lang="en-US" sz="4400" dirty="0"/>
              <a:t>	Accuracy </a:t>
            </a:r>
            <a:r>
              <a:rPr lang="en-US" sz="4400"/>
              <a:t>= 99%</a:t>
            </a:r>
            <a:endParaRPr lang="en-US" sz="4400" dirty="0"/>
          </a:p>
          <a:p>
            <a:pPr marL="12700" marR="0" lvl="0" indent="0" algn="l" rtl="0">
              <a:lnSpc>
                <a:spcPct val="150000"/>
              </a:lnSpc>
              <a:spcBef>
                <a:spcPts val="2345"/>
              </a:spcBef>
              <a:spcAft>
                <a:spcPts val="0"/>
              </a:spcAft>
              <a:buNone/>
            </a:pPr>
            <a:endParaRPr sz="4400" dirty="0"/>
          </a:p>
        </p:txBody>
      </p:sp>
      <p:sp>
        <p:nvSpPr>
          <p:cNvPr id="134" name="Google Shape;134;p11"/>
          <p:cNvSpPr txBox="1">
            <a:spLocks noGrp="1"/>
          </p:cNvSpPr>
          <p:nvPr>
            <p:ph type="title"/>
          </p:nvPr>
        </p:nvSpPr>
        <p:spPr>
          <a:xfrm>
            <a:off x="5825938" y="1409031"/>
            <a:ext cx="6636124" cy="843821"/>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5400" dirty="0"/>
              <a:t>Training the model</a:t>
            </a:r>
            <a:endParaRPr sz="5400" dirty="0"/>
          </a:p>
        </p:txBody>
      </p:sp>
      <p:sp>
        <p:nvSpPr>
          <p:cNvPr id="13" name="Google Shape;133;p11">
            <a:extLst>
              <a:ext uri="{FF2B5EF4-FFF2-40B4-BE49-F238E27FC236}">
                <a16:creationId xmlns:a16="http://schemas.microsoft.com/office/drawing/2014/main" id="{B65B4C39-FD69-0844-9B3F-D1C59BB2280B}"/>
              </a:ext>
            </a:extLst>
          </p:cNvPr>
          <p:cNvSpPr txBox="1"/>
          <p:nvPr/>
        </p:nvSpPr>
        <p:spPr>
          <a:xfrm>
            <a:off x="9144000" y="2598259"/>
            <a:ext cx="9033641" cy="5090481"/>
          </a:xfrm>
          <a:prstGeom prst="rect">
            <a:avLst/>
          </a:prstGeom>
          <a:noFill/>
          <a:ln>
            <a:noFill/>
          </a:ln>
        </p:spPr>
        <p:txBody>
          <a:bodyPr spcFirstLastPara="1" wrap="square" lIns="0" tIns="12050" rIns="0" bIns="0" anchor="t" anchorCtr="0">
            <a:spAutoFit/>
          </a:bodyPr>
          <a:lstStyle/>
          <a:p>
            <a:pPr>
              <a:lnSpc>
                <a:spcPct val="150000"/>
              </a:lnSpc>
            </a:pPr>
            <a:r>
              <a:rPr lang="en-IN" sz="4400" dirty="0"/>
              <a:t>Resource Used</a:t>
            </a:r>
          </a:p>
          <a:p>
            <a:pPr>
              <a:lnSpc>
                <a:spcPct val="150000"/>
              </a:lnSpc>
            </a:pPr>
            <a:r>
              <a:rPr lang="en-IN" sz="4400" dirty="0"/>
              <a:t>•  CPU = 2 Core of Intel Xeon </a:t>
            </a:r>
          </a:p>
          <a:p>
            <a:pPr>
              <a:lnSpc>
                <a:spcPct val="150000"/>
              </a:lnSpc>
            </a:pPr>
            <a:r>
              <a:rPr lang="en-IN" sz="4400" dirty="0"/>
              <a:t>•  GPU = Tesla P100 16GB VRAM  </a:t>
            </a:r>
          </a:p>
          <a:p>
            <a:pPr>
              <a:lnSpc>
                <a:spcPct val="150000"/>
              </a:lnSpc>
            </a:pPr>
            <a:r>
              <a:rPr lang="en-IN" sz="4400" dirty="0"/>
              <a:t>•  RAM = 13GB</a:t>
            </a:r>
          </a:p>
          <a:p>
            <a:pPr>
              <a:lnSpc>
                <a:spcPct val="150000"/>
              </a:lnSpc>
            </a:pPr>
            <a:r>
              <a:rPr lang="en-IN" sz="4400" dirty="0"/>
              <a:t>•  SSD = 10GB</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45"/>
        <p:cNvGrpSpPr/>
        <p:nvPr/>
      </p:nvGrpSpPr>
      <p:grpSpPr>
        <a:xfrm>
          <a:off x="0" y="0"/>
          <a:ext cx="0" cy="0"/>
          <a:chOff x="0" y="0"/>
          <a:chExt cx="0" cy="0"/>
        </a:xfrm>
      </p:grpSpPr>
      <p:sp>
        <p:nvSpPr>
          <p:cNvPr id="161" name="Google Shape;161;p13"/>
          <p:cNvSpPr txBox="1">
            <a:spLocks noGrp="1"/>
          </p:cNvSpPr>
          <p:nvPr>
            <p:ph type="title"/>
          </p:nvPr>
        </p:nvSpPr>
        <p:spPr>
          <a:xfrm>
            <a:off x="810170" y="232788"/>
            <a:ext cx="16668115" cy="843821"/>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5400" dirty="0"/>
              <a:t>Accuracy Variation of Model Instances</a:t>
            </a:r>
            <a:endParaRPr sz="5400" dirty="0"/>
          </a:p>
        </p:txBody>
      </p:sp>
      <p:graphicFrame>
        <p:nvGraphicFramePr>
          <p:cNvPr id="3" name="Chart 2">
            <a:extLst>
              <a:ext uri="{FF2B5EF4-FFF2-40B4-BE49-F238E27FC236}">
                <a16:creationId xmlns:a16="http://schemas.microsoft.com/office/drawing/2014/main" id="{81ACC5E4-CAAB-0548-94AA-2B4FB3DE7DF1}"/>
              </a:ext>
            </a:extLst>
          </p:cNvPr>
          <p:cNvGraphicFramePr/>
          <p:nvPr>
            <p:extLst>
              <p:ext uri="{D42A27DB-BD31-4B8C-83A1-F6EECF244321}">
                <p14:modId xmlns:p14="http://schemas.microsoft.com/office/powerpoint/2010/main" val="1169015898"/>
              </p:ext>
            </p:extLst>
          </p:nvPr>
        </p:nvGraphicFramePr>
        <p:xfrm>
          <a:off x="3360683" y="1497725"/>
          <a:ext cx="11566634" cy="769357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38"/>
        <p:cNvGrpSpPr/>
        <p:nvPr/>
      </p:nvGrpSpPr>
      <p:grpSpPr>
        <a:xfrm>
          <a:off x="0" y="0"/>
          <a:ext cx="0" cy="0"/>
          <a:chOff x="0" y="0"/>
          <a:chExt cx="0" cy="0"/>
        </a:xfrm>
      </p:grpSpPr>
      <p:sp>
        <p:nvSpPr>
          <p:cNvPr id="139" name="Google Shape;139;p12"/>
          <p:cNvSpPr/>
          <p:nvPr/>
        </p:nvSpPr>
        <p:spPr>
          <a:xfrm>
            <a:off x="9143976" y="2024327"/>
            <a:ext cx="7547411" cy="535612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0" name="Google Shape;140;p12"/>
          <p:cNvSpPr/>
          <p:nvPr/>
        </p:nvSpPr>
        <p:spPr>
          <a:xfrm>
            <a:off x="880903" y="1664251"/>
            <a:ext cx="8134817" cy="6076995"/>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1" name="Google Shape;141;p12"/>
          <p:cNvSpPr txBox="1">
            <a:spLocks noGrp="1"/>
          </p:cNvSpPr>
          <p:nvPr>
            <p:ph type="title"/>
          </p:nvPr>
        </p:nvSpPr>
        <p:spPr>
          <a:xfrm>
            <a:off x="4445476" y="598044"/>
            <a:ext cx="9397000" cy="843821"/>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5400" dirty="0"/>
              <a:t>Loss and Accuracy Graph</a:t>
            </a:r>
            <a:endParaRPr sz="5400" dirty="0"/>
          </a:p>
        </p:txBody>
      </p:sp>
      <p:sp>
        <p:nvSpPr>
          <p:cNvPr id="2" name="TextBox 1">
            <a:extLst>
              <a:ext uri="{FF2B5EF4-FFF2-40B4-BE49-F238E27FC236}">
                <a16:creationId xmlns:a16="http://schemas.microsoft.com/office/drawing/2014/main" id="{EA304FC2-58DA-AD4B-BE82-08EE43249462}"/>
              </a:ext>
            </a:extLst>
          </p:cNvPr>
          <p:cNvSpPr txBox="1"/>
          <p:nvPr/>
        </p:nvSpPr>
        <p:spPr>
          <a:xfrm>
            <a:off x="349000" y="7741246"/>
            <a:ext cx="17846564" cy="2554545"/>
          </a:xfrm>
          <a:prstGeom prst="rect">
            <a:avLst/>
          </a:prstGeom>
          <a:noFill/>
        </p:spPr>
        <p:txBody>
          <a:bodyPr wrap="square" rtlCol="0">
            <a:spAutoFit/>
          </a:bodyPr>
          <a:lstStyle/>
          <a:p>
            <a:pPr marL="457200" indent="-457200">
              <a:buFont typeface="Arial" panose="020B0604020202020204" pitchFamily="34" charset="0"/>
              <a:buChar char="•"/>
            </a:pPr>
            <a:r>
              <a:rPr lang="en-IN" sz="3200" dirty="0"/>
              <a:t>The validation curve is above the training curve in accuracy variation graph, signifying that the model considered is not overfitting.</a:t>
            </a:r>
          </a:p>
          <a:p>
            <a:pPr marL="457200" indent="-457200">
              <a:buFont typeface="Arial" panose="020B0604020202020204" pitchFamily="34" charset="0"/>
              <a:buChar char="•"/>
            </a:pPr>
            <a:r>
              <a:rPr lang="en-IN" sz="3200" dirty="0"/>
              <a:t>Loss variation graph helps show the decline in bad predictions as the epoch count increases, further solidifying the parameters used in model 5</a:t>
            </a:r>
          </a:p>
          <a:p>
            <a:endParaRPr lang="en-US" sz="3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txBox="1"/>
          <p:nvPr/>
        </p:nvSpPr>
        <p:spPr>
          <a:xfrm>
            <a:off x="3988116" y="642226"/>
            <a:ext cx="10311765" cy="843821"/>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None/>
            </a:pPr>
            <a:r>
              <a:rPr lang="en-US" sz="5400" b="1" dirty="0">
                <a:latin typeface="Arial"/>
                <a:ea typeface="Arial"/>
                <a:cs typeface="Arial"/>
                <a:sym typeface="Arial"/>
              </a:rPr>
              <a:t>Saving The Model</a:t>
            </a:r>
            <a:endParaRPr sz="5400" dirty="0">
              <a:latin typeface="Arial"/>
              <a:ea typeface="Arial"/>
              <a:cs typeface="Arial"/>
              <a:sym typeface="Arial"/>
            </a:endParaRPr>
          </a:p>
        </p:txBody>
      </p:sp>
      <p:sp>
        <p:nvSpPr>
          <p:cNvPr id="168" name="Google Shape;168;p14"/>
          <p:cNvSpPr txBox="1"/>
          <p:nvPr/>
        </p:nvSpPr>
        <p:spPr>
          <a:xfrm>
            <a:off x="1110599" y="1719737"/>
            <a:ext cx="16066800" cy="689932"/>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None/>
            </a:pPr>
            <a:r>
              <a:rPr lang="en-US" sz="4400" dirty="0"/>
              <a:t>Serializing the model and weights to JSON and HDF5</a:t>
            </a:r>
            <a:endParaRPr sz="4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72"/>
        <p:cNvGrpSpPr/>
        <p:nvPr/>
      </p:nvGrpSpPr>
      <p:grpSpPr>
        <a:xfrm>
          <a:off x="0" y="0"/>
          <a:ext cx="0" cy="0"/>
          <a:chOff x="0" y="0"/>
          <a:chExt cx="0" cy="0"/>
        </a:xfrm>
      </p:grpSpPr>
      <p:sp>
        <p:nvSpPr>
          <p:cNvPr id="173" name="Google Shape;173;p15"/>
          <p:cNvSpPr txBox="1">
            <a:spLocks noGrp="1"/>
          </p:cNvSpPr>
          <p:nvPr>
            <p:ph type="title"/>
          </p:nvPr>
        </p:nvSpPr>
        <p:spPr>
          <a:xfrm>
            <a:off x="6604994" y="1051822"/>
            <a:ext cx="5078012" cy="843821"/>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5400" dirty="0"/>
              <a:t>Future Work</a:t>
            </a:r>
            <a:endParaRPr sz="5400" dirty="0"/>
          </a:p>
        </p:txBody>
      </p:sp>
      <p:sp>
        <p:nvSpPr>
          <p:cNvPr id="3" name="TextBox 2">
            <a:extLst>
              <a:ext uri="{FF2B5EF4-FFF2-40B4-BE49-F238E27FC236}">
                <a16:creationId xmlns:a16="http://schemas.microsoft.com/office/drawing/2014/main" id="{65BD8007-CE03-594D-B26C-BF80801108B2}"/>
              </a:ext>
            </a:extLst>
          </p:cNvPr>
          <p:cNvSpPr txBox="1"/>
          <p:nvPr/>
        </p:nvSpPr>
        <p:spPr>
          <a:xfrm>
            <a:off x="591207" y="2380593"/>
            <a:ext cx="17105586" cy="7076424"/>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4400" dirty="0"/>
              <a:t>The designed model has achieved its theoretical accuracy. Next, we'll deploy its functionality through a camera interface. This will simulate the real life application of this model to a good extent.</a:t>
            </a:r>
          </a:p>
          <a:p>
            <a:pPr marL="571500" indent="-571500">
              <a:lnSpc>
                <a:spcPct val="150000"/>
              </a:lnSpc>
              <a:buFont typeface="Arial" panose="020B0604020202020204" pitchFamily="34" charset="0"/>
              <a:buChar char="•"/>
            </a:pPr>
            <a:r>
              <a:rPr lang="en-US" sz="4400" dirty="0"/>
              <a:t>On equipping a camera to read the sign and output the sign read, we now make efforts to acquire the result in real time similar to real life scenarios. This will help the automated vehicle make necessary decisions quickly.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7" name="3D Model 6" descr="Traffic Sign Round">
                <a:extLst>
                  <a:ext uri="{FF2B5EF4-FFF2-40B4-BE49-F238E27FC236}">
                    <a16:creationId xmlns:a16="http://schemas.microsoft.com/office/drawing/2014/main" id="{BDBC2E21-6DB4-1F44-9E48-F4F292B03129}"/>
                  </a:ext>
                </a:extLst>
              </p:cNvPr>
              <p:cNvGraphicFramePr>
                <a:graphicFrameLocks noChangeAspect="1"/>
              </p:cNvGraphicFramePr>
              <p:nvPr>
                <p:extLst>
                  <p:ext uri="{D42A27DB-BD31-4B8C-83A1-F6EECF244321}">
                    <p14:modId xmlns:p14="http://schemas.microsoft.com/office/powerpoint/2010/main" val="3584195868"/>
                  </p:ext>
                </p:extLst>
              </p:nvPr>
            </p:nvGraphicFramePr>
            <p:xfrm>
              <a:off x="2374646" y="1193800"/>
              <a:ext cx="1322322" cy="7899399"/>
            </p:xfrm>
            <a:graphic>
              <a:graphicData uri="http://schemas.microsoft.com/office/drawing/2017/model3d">
                <am3d:model3d r:embed="rId2">
                  <am3d:spPr>
                    <a:xfrm>
                      <a:off x="0" y="0"/>
                      <a:ext cx="1322322" cy="7899399"/>
                    </a:xfrm>
                    <a:prstGeom prst="rect">
                      <a:avLst/>
                    </a:prstGeom>
                  </am3d:spPr>
                  <am3d:camera>
                    <am3d:pos x="0" y="0" z="48130721"/>
                    <am3d:up dx="0" dy="36000000" dz="0"/>
                    <am3d:lookAt x="0" y="0" z="0"/>
                    <am3d:perspective fov="2700000"/>
                  </am3d:camera>
                  <am3d:trans>
                    <am3d:meterPerModelUnit n="356971" d="1000000"/>
                    <am3d:preTrans dx="0" dy="0" dz="0"/>
                    <am3d:scale>
                      <am3d:sx n="1000000" d="1000000"/>
                      <am3d:sy n="1000000" d="1000000"/>
                      <am3d:sz n="1000000" d="1000000"/>
                    </am3d:scale>
                    <am3d:rot ax="823277" ay="2623224" az="574730"/>
                    <am3d:postTrans dx="0" dy="0" dz="0"/>
                  </am3d:trans>
                  <am3d:raster rName="Office3DRenderer" rVer="16.0.8326">
                    <am3d:blip r:embed="rId3"/>
                  </am3d:raster>
                  <am3d:objViewport viewportSz="81279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Traffic Sign Round">
                <a:extLst>
                  <a:ext uri="{FF2B5EF4-FFF2-40B4-BE49-F238E27FC236}">
                    <a16:creationId xmlns:a16="http://schemas.microsoft.com/office/drawing/2014/main" id="{BDBC2E21-6DB4-1F44-9E48-F4F292B03129}"/>
                  </a:ext>
                </a:extLst>
              </p:cNvPr>
              <p:cNvPicPr>
                <a:picLocks noGrp="1" noRot="1" noChangeAspect="1" noMove="1" noResize="1" noEditPoints="1" noAdjustHandles="1" noChangeArrowheads="1" noChangeShapeType="1" noCrop="1"/>
              </p:cNvPicPr>
              <p:nvPr/>
            </p:nvPicPr>
            <p:blipFill>
              <a:blip r:embed="rId3"/>
              <a:stretch>
                <a:fillRect/>
              </a:stretch>
            </p:blipFill>
            <p:spPr>
              <a:xfrm>
                <a:off x="2374646" y="1193800"/>
                <a:ext cx="1322322" cy="7899399"/>
              </a:xfrm>
              <a:prstGeom prst="rect">
                <a:avLst/>
              </a:prstGeom>
            </p:spPr>
          </p:pic>
        </mc:Fallback>
      </mc:AlternateContent>
      <p:sp>
        <p:nvSpPr>
          <p:cNvPr id="9" name="TextBox 8">
            <a:extLst>
              <a:ext uri="{FF2B5EF4-FFF2-40B4-BE49-F238E27FC236}">
                <a16:creationId xmlns:a16="http://schemas.microsoft.com/office/drawing/2014/main" id="{CC94DE6C-2559-0C42-8BCB-A23DC2F0F300}"/>
              </a:ext>
            </a:extLst>
          </p:cNvPr>
          <p:cNvSpPr txBox="1"/>
          <p:nvPr/>
        </p:nvSpPr>
        <p:spPr>
          <a:xfrm>
            <a:off x="3696968" y="4358669"/>
            <a:ext cx="7593884" cy="1631216"/>
          </a:xfrm>
          <a:prstGeom prst="rect">
            <a:avLst/>
          </a:prstGeom>
          <a:noFill/>
        </p:spPr>
        <p:txBody>
          <a:bodyPr wrap="square" rtlCol="0">
            <a:spAutoFit/>
          </a:bodyPr>
          <a:lstStyle/>
          <a:p>
            <a:r>
              <a:rPr lang="en-US" sz="100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539905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1"/>
        <p:cNvGrpSpPr/>
        <p:nvPr/>
      </p:nvGrpSpPr>
      <p:grpSpPr>
        <a:xfrm>
          <a:off x="0" y="0"/>
          <a:ext cx="0" cy="0"/>
          <a:chOff x="0" y="0"/>
          <a:chExt cx="0" cy="0"/>
        </a:xfrm>
      </p:grpSpPr>
      <p:sp>
        <p:nvSpPr>
          <p:cNvPr id="52" name="Google Shape;52;p2"/>
          <p:cNvSpPr txBox="1">
            <a:spLocks noGrp="1"/>
          </p:cNvSpPr>
          <p:nvPr>
            <p:ph type="title"/>
          </p:nvPr>
        </p:nvSpPr>
        <p:spPr>
          <a:xfrm>
            <a:off x="4499291" y="910239"/>
            <a:ext cx="9289415" cy="843821"/>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5400" dirty="0"/>
              <a:t>About the team</a:t>
            </a:r>
          </a:p>
        </p:txBody>
      </p:sp>
      <p:sp>
        <p:nvSpPr>
          <p:cNvPr id="58" name="Google Shape;58;p2"/>
          <p:cNvSpPr txBox="1"/>
          <p:nvPr/>
        </p:nvSpPr>
        <p:spPr>
          <a:xfrm>
            <a:off x="3457949" y="1952893"/>
            <a:ext cx="11372100" cy="6381214"/>
          </a:xfrm>
          <a:prstGeom prst="rect">
            <a:avLst/>
          </a:prstGeom>
          <a:noFill/>
          <a:ln>
            <a:noFill/>
          </a:ln>
        </p:spPr>
        <p:txBody>
          <a:bodyPr spcFirstLastPara="1" wrap="square" lIns="0" tIns="144125" rIns="0" bIns="0" anchor="t" anchorCtr="0">
            <a:spAutoFit/>
          </a:bodyPr>
          <a:lstStyle/>
          <a:p>
            <a:pPr marL="12700" marR="0" lvl="0" indent="0" algn="l" rtl="0">
              <a:lnSpc>
                <a:spcPct val="100000"/>
              </a:lnSpc>
              <a:spcBef>
                <a:spcPts val="0"/>
              </a:spcBef>
              <a:spcAft>
                <a:spcPts val="0"/>
              </a:spcAft>
              <a:buNone/>
            </a:pPr>
            <a:r>
              <a:rPr lang="en-US" sz="4400" dirty="0"/>
              <a:t>Guide</a:t>
            </a:r>
            <a:endParaRPr sz="4400" dirty="0"/>
          </a:p>
          <a:p>
            <a:pPr marL="1706245" marR="1725929" lvl="0" indent="-571500" algn="l" rtl="0">
              <a:lnSpc>
                <a:spcPct val="116599"/>
              </a:lnSpc>
              <a:spcBef>
                <a:spcPts val="0"/>
              </a:spcBef>
              <a:spcAft>
                <a:spcPts val="0"/>
              </a:spcAft>
              <a:buFont typeface="Arial" panose="020B0604020202020204" pitchFamily="34" charset="0"/>
              <a:buChar char="•"/>
            </a:pPr>
            <a:r>
              <a:rPr lang="en-US" sz="4400" dirty="0"/>
              <a:t>Mr. Ramesh Shettigar  Assistant Professor Grade II</a:t>
            </a:r>
            <a:endParaRPr sz="4400" dirty="0"/>
          </a:p>
          <a:p>
            <a:pPr marL="12700" marR="0" lvl="0" indent="0" algn="l" rtl="0">
              <a:lnSpc>
                <a:spcPct val="100000"/>
              </a:lnSpc>
              <a:spcBef>
                <a:spcPts val="1035"/>
              </a:spcBef>
              <a:spcAft>
                <a:spcPts val="0"/>
              </a:spcAft>
              <a:buNone/>
            </a:pPr>
            <a:r>
              <a:rPr lang="en-US" sz="4400" dirty="0"/>
              <a:t>Members</a:t>
            </a:r>
            <a:endParaRPr sz="4400" dirty="0"/>
          </a:p>
          <a:p>
            <a:pPr marL="1706245" marR="407669" lvl="0" indent="-571500" algn="l" rtl="0">
              <a:lnSpc>
                <a:spcPct val="116599"/>
              </a:lnSpc>
              <a:spcBef>
                <a:spcPts val="0"/>
              </a:spcBef>
              <a:spcAft>
                <a:spcPts val="0"/>
              </a:spcAft>
              <a:buFont typeface="Arial" panose="020B0604020202020204" pitchFamily="34" charset="0"/>
              <a:buChar char="•"/>
            </a:pPr>
            <a:r>
              <a:rPr lang="en-US" sz="4400" dirty="0"/>
              <a:t>Ankith Bhandary - 4NM17CS020</a:t>
            </a:r>
          </a:p>
          <a:p>
            <a:pPr marL="1706245" marR="407669" lvl="0" indent="-571500" algn="l" rtl="0">
              <a:lnSpc>
                <a:spcPct val="116599"/>
              </a:lnSpc>
              <a:spcBef>
                <a:spcPts val="0"/>
              </a:spcBef>
              <a:spcAft>
                <a:spcPts val="0"/>
              </a:spcAft>
              <a:buFont typeface="Arial" panose="020B0604020202020204" pitchFamily="34" charset="0"/>
              <a:buChar char="•"/>
            </a:pPr>
            <a:r>
              <a:rPr lang="en-US" sz="4400" dirty="0"/>
              <a:t>Dhruv Shetty - 4NM17CS057</a:t>
            </a:r>
          </a:p>
          <a:p>
            <a:pPr marL="1706245" marR="407669" lvl="0" indent="-571500" algn="l" rtl="0">
              <a:lnSpc>
                <a:spcPct val="116599"/>
              </a:lnSpc>
              <a:spcBef>
                <a:spcPts val="0"/>
              </a:spcBef>
              <a:spcAft>
                <a:spcPts val="0"/>
              </a:spcAft>
              <a:buFont typeface="Arial" panose="020B0604020202020204" pitchFamily="34" charset="0"/>
              <a:buChar char="•"/>
            </a:pPr>
            <a:r>
              <a:rPr lang="en-US" sz="4400" dirty="0"/>
              <a:t>Kishan - 4NM17CS090</a:t>
            </a:r>
          </a:p>
          <a:p>
            <a:pPr marL="1706245" marR="407669" lvl="0" indent="-571500" algn="l" rtl="0">
              <a:lnSpc>
                <a:spcPct val="116599"/>
              </a:lnSpc>
              <a:spcBef>
                <a:spcPts val="0"/>
              </a:spcBef>
              <a:spcAft>
                <a:spcPts val="0"/>
              </a:spcAft>
              <a:buFont typeface="Arial" panose="020B0604020202020204" pitchFamily="34" charset="0"/>
              <a:buChar char="•"/>
            </a:pPr>
            <a:r>
              <a:rPr lang="en-US" sz="4400" dirty="0"/>
              <a:t>Manukashyap U V - 4NM17CS101</a:t>
            </a:r>
            <a:endParaRPr sz="4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2"/>
        <p:cNvGrpSpPr/>
        <p:nvPr/>
      </p:nvGrpSpPr>
      <p:grpSpPr>
        <a:xfrm>
          <a:off x="0" y="0"/>
          <a:ext cx="0" cy="0"/>
          <a:chOff x="0" y="0"/>
          <a:chExt cx="0" cy="0"/>
        </a:xfrm>
      </p:grpSpPr>
      <p:sp>
        <p:nvSpPr>
          <p:cNvPr id="63" name="Google Shape;63;p3"/>
          <p:cNvSpPr txBox="1">
            <a:spLocks noGrp="1"/>
          </p:cNvSpPr>
          <p:nvPr>
            <p:ph type="title"/>
          </p:nvPr>
        </p:nvSpPr>
        <p:spPr>
          <a:xfrm>
            <a:off x="3376950" y="2612608"/>
            <a:ext cx="11534100" cy="843821"/>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5400" dirty="0"/>
              <a:t>Problem Statement</a:t>
            </a:r>
            <a:endParaRPr sz="5400" dirty="0"/>
          </a:p>
        </p:txBody>
      </p:sp>
      <p:sp>
        <p:nvSpPr>
          <p:cNvPr id="64" name="Google Shape;64;p3"/>
          <p:cNvSpPr txBox="1"/>
          <p:nvPr/>
        </p:nvSpPr>
        <p:spPr>
          <a:xfrm>
            <a:off x="2594550" y="3948781"/>
            <a:ext cx="13098900" cy="2389437"/>
          </a:xfrm>
          <a:prstGeom prst="rect">
            <a:avLst/>
          </a:prstGeom>
          <a:noFill/>
          <a:ln>
            <a:noFill/>
          </a:ln>
        </p:spPr>
        <p:txBody>
          <a:bodyPr spcFirstLastPara="1" wrap="square" lIns="0" tIns="12700" rIns="0" bIns="0" anchor="t" anchorCtr="0">
            <a:spAutoFit/>
          </a:bodyPr>
          <a:lstStyle/>
          <a:p>
            <a:pPr marL="12700" marR="5080" lvl="0" indent="0" algn="ctr" rtl="0">
              <a:lnSpc>
                <a:spcPct val="116599"/>
              </a:lnSpc>
              <a:spcBef>
                <a:spcPts val="0"/>
              </a:spcBef>
              <a:spcAft>
                <a:spcPts val="0"/>
              </a:spcAft>
              <a:buNone/>
            </a:pPr>
            <a:r>
              <a:rPr lang="en-US" sz="4400" dirty="0"/>
              <a:t>Creation of fast, lightweight and automatic  system that is capable of real time  detection, classification and interpretation  of traffic signs.</a:t>
            </a:r>
            <a:endParaRPr sz="4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sp>
        <p:nvSpPr>
          <p:cNvPr id="69" name="Google Shape;69;p4"/>
          <p:cNvSpPr txBox="1">
            <a:spLocks noGrp="1"/>
          </p:cNvSpPr>
          <p:nvPr>
            <p:ph type="title"/>
          </p:nvPr>
        </p:nvSpPr>
        <p:spPr>
          <a:xfrm>
            <a:off x="6005830" y="1562560"/>
            <a:ext cx="6276340" cy="843821"/>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5400" dirty="0"/>
              <a:t>Objectives</a:t>
            </a:r>
            <a:endParaRPr sz="5400" dirty="0"/>
          </a:p>
        </p:txBody>
      </p:sp>
      <p:sp>
        <p:nvSpPr>
          <p:cNvPr id="71" name="Google Shape;71;p4"/>
          <p:cNvSpPr txBox="1"/>
          <p:nvPr/>
        </p:nvSpPr>
        <p:spPr>
          <a:xfrm>
            <a:off x="2212089" y="2760476"/>
            <a:ext cx="13863822" cy="4766048"/>
          </a:xfrm>
          <a:prstGeom prst="rect">
            <a:avLst/>
          </a:prstGeom>
          <a:noFill/>
          <a:ln>
            <a:noFill/>
          </a:ln>
        </p:spPr>
        <p:txBody>
          <a:bodyPr spcFirstLastPara="1" wrap="square" lIns="0" tIns="12700" rIns="0" bIns="0" anchor="t" anchorCtr="0">
            <a:spAutoFit/>
          </a:bodyPr>
          <a:lstStyle/>
          <a:p>
            <a:pPr marL="584200" marR="1791970" lvl="0" indent="-571500" algn="l" rtl="0">
              <a:lnSpc>
                <a:spcPct val="116599"/>
              </a:lnSpc>
              <a:spcBef>
                <a:spcPts val="0"/>
              </a:spcBef>
              <a:spcAft>
                <a:spcPts val="0"/>
              </a:spcAft>
              <a:buFont typeface="Arial" panose="020B0604020202020204" pitchFamily="34" charset="0"/>
              <a:buChar char="•"/>
            </a:pPr>
            <a:r>
              <a:rPr lang="en-US" sz="4400" dirty="0"/>
              <a:t>Train a deep learning model on an industry  standard database of traffic signs.</a:t>
            </a:r>
            <a:endParaRPr sz="4400" dirty="0"/>
          </a:p>
          <a:p>
            <a:pPr marL="584200" marR="5080" lvl="0" indent="-571500" algn="l" rtl="0">
              <a:lnSpc>
                <a:spcPct val="116599"/>
              </a:lnSpc>
              <a:spcBef>
                <a:spcPts val="0"/>
              </a:spcBef>
              <a:spcAft>
                <a:spcPts val="0"/>
              </a:spcAft>
              <a:buFont typeface="Arial" panose="020B0604020202020204" pitchFamily="34" charset="0"/>
              <a:buChar char="•"/>
            </a:pPr>
            <a:r>
              <a:rPr lang="en-US" sz="4400" dirty="0"/>
              <a:t>Refine the model to detect traffic signs with large  intra-category appearance variation.</a:t>
            </a:r>
            <a:endParaRPr sz="4400" dirty="0"/>
          </a:p>
          <a:p>
            <a:pPr marL="584200" marR="1148080" lvl="0" indent="-571500" algn="l" rtl="0">
              <a:lnSpc>
                <a:spcPct val="116599"/>
              </a:lnSpc>
              <a:spcBef>
                <a:spcPts val="0"/>
              </a:spcBef>
              <a:spcAft>
                <a:spcPts val="0"/>
              </a:spcAft>
              <a:buFont typeface="Arial" panose="020B0604020202020204" pitchFamily="34" charset="0"/>
              <a:buChar char="•"/>
            </a:pPr>
            <a:r>
              <a:rPr lang="en-US" sz="4400" dirty="0"/>
              <a:t>Provide real time detection, classification and  interpretation of the traffic signs.</a:t>
            </a:r>
            <a:endParaRPr sz="4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7"/>
        <p:cNvGrpSpPr/>
        <p:nvPr/>
      </p:nvGrpSpPr>
      <p:grpSpPr>
        <a:xfrm>
          <a:off x="0" y="0"/>
          <a:ext cx="0" cy="0"/>
          <a:chOff x="0" y="0"/>
          <a:chExt cx="0" cy="0"/>
        </a:xfrm>
      </p:grpSpPr>
      <p:sp>
        <p:nvSpPr>
          <p:cNvPr id="78" name="Google Shape;78;p5"/>
          <p:cNvSpPr txBox="1">
            <a:spLocks noGrp="1"/>
          </p:cNvSpPr>
          <p:nvPr>
            <p:ph type="title"/>
          </p:nvPr>
        </p:nvSpPr>
        <p:spPr>
          <a:xfrm>
            <a:off x="3124863" y="2368979"/>
            <a:ext cx="10607040" cy="843821"/>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5400" dirty="0"/>
              <a:t>Phase - 1 Progress</a:t>
            </a:r>
            <a:endParaRPr sz="5400" dirty="0"/>
          </a:p>
        </p:txBody>
      </p:sp>
      <p:sp>
        <p:nvSpPr>
          <p:cNvPr id="5" name="Rectangle 4">
            <a:extLst>
              <a:ext uri="{FF2B5EF4-FFF2-40B4-BE49-F238E27FC236}">
                <a16:creationId xmlns:a16="http://schemas.microsoft.com/office/drawing/2014/main" id="{4F40B5D7-BEFE-EF48-9582-2453F0B59823}"/>
              </a:ext>
            </a:extLst>
          </p:cNvPr>
          <p:cNvSpPr/>
          <p:nvPr/>
        </p:nvSpPr>
        <p:spPr>
          <a:xfrm>
            <a:off x="4393095" y="3541170"/>
            <a:ext cx="9501809" cy="3204660"/>
          </a:xfrm>
          <a:prstGeom prst="rect">
            <a:avLst/>
          </a:prstGeom>
        </p:spPr>
        <p:txBody>
          <a:bodyPr wrap="square">
            <a:spAutoFit/>
          </a:bodyPr>
          <a:lstStyle/>
          <a:p>
            <a:pPr marL="584200" marR="862964" lvl="0" indent="-571500">
              <a:lnSpc>
                <a:spcPct val="116599"/>
              </a:lnSpc>
              <a:buFont typeface="Arial" panose="020B0604020202020204" pitchFamily="34" charset="0"/>
              <a:buChar char="•"/>
            </a:pPr>
            <a:r>
              <a:rPr lang="en-US" sz="4400" dirty="0"/>
              <a:t>Literature Survey.</a:t>
            </a:r>
          </a:p>
          <a:p>
            <a:pPr marL="584200" lvl="0" indent="-571500">
              <a:spcBef>
                <a:spcPts val="1035"/>
              </a:spcBef>
              <a:buFont typeface="Arial" panose="020B0604020202020204" pitchFamily="34" charset="0"/>
              <a:buChar char="•"/>
            </a:pPr>
            <a:r>
              <a:rPr lang="en-US" sz="4400" dirty="0"/>
              <a:t>Data set acquisition.</a:t>
            </a:r>
          </a:p>
          <a:p>
            <a:pPr marL="584200" marR="5080" lvl="0" indent="-571500">
              <a:lnSpc>
                <a:spcPct val="116599"/>
              </a:lnSpc>
              <a:buFont typeface="Arial" panose="020B0604020202020204" pitchFamily="34" charset="0"/>
              <a:buChar char="•"/>
            </a:pPr>
            <a:r>
              <a:rPr lang="en-US" sz="4400" dirty="0"/>
              <a:t>Data pre-processing.</a:t>
            </a:r>
          </a:p>
          <a:p>
            <a:pPr marL="584200" marR="5080" lvl="0" indent="-571500">
              <a:lnSpc>
                <a:spcPct val="116599"/>
              </a:lnSpc>
              <a:buFont typeface="Arial" panose="020B0604020202020204" pitchFamily="34" charset="0"/>
              <a:buChar char="•"/>
            </a:pPr>
            <a:r>
              <a:rPr lang="en-US" sz="4400" dirty="0"/>
              <a:t>Image Augmentation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87"/>
        <p:cNvGrpSpPr/>
        <p:nvPr/>
      </p:nvGrpSpPr>
      <p:grpSpPr>
        <a:xfrm>
          <a:off x="0" y="0"/>
          <a:ext cx="0" cy="0"/>
          <a:chOff x="0" y="0"/>
          <a:chExt cx="0" cy="0"/>
        </a:xfrm>
      </p:grpSpPr>
      <p:sp>
        <p:nvSpPr>
          <p:cNvPr id="88" name="Google Shape;88;p6"/>
          <p:cNvSpPr txBox="1">
            <a:spLocks noGrp="1"/>
          </p:cNvSpPr>
          <p:nvPr>
            <p:ph type="title"/>
          </p:nvPr>
        </p:nvSpPr>
        <p:spPr>
          <a:xfrm>
            <a:off x="3590645" y="2182176"/>
            <a:ext cx="11106785" cy="843821"/>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5400" dirty="0"/>
              <a:t>Phase - 2 Objective</a:t>
            </a:r>
            <a:endParaRPr sz="5400" dirty="0"/>
          </a:p>
        </p:txBody>
      </p:sp>
      <p:sp>
        <p:nvSpPr>
          <p:cNvPr id="90" name="Google Shape;90;p6"/>
          <p:cNvSpPr txBox="1"/>
          <p:nvPr/>
        </p:nvSpPr>
        <p:spPr>
          <a:xfrm>
            <a:off x="4533295" y="3508831"/>
            <a:ext cx="9221409" cy="3986989"/>
          </a:xfrm>
          <a:prstGeom prst="rect">
            <a:avLst/>
          </a:prstGeom>
          <a:noFill/>
          <a:ln>
            <a:noFill/>
          </a:ln>
        </p:spPr>
        <p:txBody>
          <a:bodyPr spcFirstLastPara="1" wrap="square" lIns="0" tIns="12700" rIns="0" bIns="0" anchor="t" anchorCtr="0">
            <a:spAutoFit/>
          </a:bodyPr>
          <a:lstStyle/>
          <a:p>
            <a:pPr marL="584200" marR="862964" lvl="0" indent="-571500" algn="l" rtl="0">
              <a:lnSpc>
                <a:spcPct val="116599"/>
              </a:lnSpc>
              <a:spcBef>
                <a:spcPts val="0"/>
              </a:spcBef>
              <a:spcAft>
                <a:spcPts val="0"/>
              </a:spcAft>
              <a:buFont typeface="Arial" panose="020B0604020202020204" pitchFamily="34" charset="0"/>
              <a:buChar char="•"/>
            </a:pPr>
            <a:r>
              <a:rPr lang="en-US" sz="4400" dirty="0"/>
              <a:t>Create a CNN model on the  GTSRB data set.</a:t>
            </a:r>
            <a:endParaRPr sz="4400" dirty="0"/>
          </a:p>
          <a:p>
            <a:pPr marL="584200" marR="0" lvl="0" indent="-571500" algn="l" rtl="0">
              <a:lnSpc>
                <a:spcPct val="100000"/>
              </a:lnSpc>
              <a:spcBef>
                <a:spcPts val="1035"/>
              </a:spcBef>
              <a:spcAft>
                <a:spcPts val="0"/>
              </a:spcAft>
              <a:buFont typeface="Arial" panose="020B0604020202020204" pitchFamily="34" charset="0"/>
              <a:buChar char="•"/>
            </a:pPr>
            <a:r>
              <a:rPr lang="en-US" sz="4400" dirty="0"/>
              <a:t>Train the model.</a:t>
            </a:r>
            <a:endParaRPr sz="4400" dirty="0"/>
          </a:p>
          <a:p>
            <a:pPr marL="584200" marR="5080" lvl="0" indent="-571500" algn="l" rtl="0">
              <a:lnSpc>
                <a:spcPct val="116599"/>
              </a:lnSpc>
              <a:spcBef>
                <a:spcPts val="0"/>
              </a:spcBef>
              <a:spcAft>
                <a:spcPts val="0"/>
              </a:spcAft>
              <a:buFont typeface="Arial" panose="020B0604020202020204" pitchFamily="34" charset="0"/>
              <a:buChar char="•"/>
            </a:pPr>
            <a:r>
              <a:rPr lang="en-US" sz="4400" dirty="0"/>
              <a:t>Test the different variations of  the model for high accuracy.</a:t>
            </a:r>
            <a:endParaRPr sz="4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sp>
        <p:nvSpPr>
          <p:cNvPr id="97" name="Google Shape;97;p7"/>
          <p:cNvSpPr/>
          <p:nvPr/>
        </p:nvSpPr>
        <p:spPr>
          <a:xfrm>
            <a:off x="2389167" y="2231559"/>
            <a:ext cx="13509666" cy="582388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p>
        </p:txBody>
      </p:sp>
      <p:sp>
        <p:nvSpPr>
          <p:cNvPr id="98" name="Google Shape;98;p7"/>
          <p:cNvSpPr txBox="1">
            <a:spLocks noGrp="1"/>
          </p:cNvSpPr>
          <p:nvPr>
            <p:ph type="title"/>
          </p:nvPr>
        </p:nvSpPr>
        <p:spPr>
          <a:xfrm>
            <a:off x="4515485" y="627981"/>
            <a:ext cx="9257030" cy="843821"/>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5400" dirty="0"/>
              <a:t>Data Set Values</a:t>
            </a:r>
            <a:endParaRPr sz="5400" dirty="0"/>
          </a:p>
        </p:txBody>
      </p:sp>
      <p:sp>
        <p:nvSpPr>
          <p:cNvPr id="2" name="TextBox 1">
            <a:extLst>
              <a:ext uri="{FF2B5EF4-FFF2-40B4-BE49-F238E27FC236}">
                <a16:creationId xmlns:a16="http://schemas.microsoft.com/office/drawing/2014/main" id="{DED1B62E-5632-894D-9E64-2E9A071BE39A}"/>
              </a:ext>
            </a:extLst>
          </p:cNvPr>
          <p:cNvSpPr txBox="1"/>
          <p:nvPr/>
        </p:nvSpPr>
        <p:spPr>
          <a:xfrm>
            <a:off x="1771053" y="8815198"/>
            <a:ext cx="14745894" cy="769441"/>
          </a:xfrm>
          <a:prstGeom prst="rect">
            <a:avLst/>
          </a:prstGeom>
          <a:noFill/>
        </p:spPr>
        <p:txBody>
          <a:bodyPr wrap="square" rtlCol="0">
            <a:spAutoFit/>
          </a:bodyPr>
          <a:lstStyle/>
          <a:p>
            <a:pPr algn="ctr"/>
            <a:r>
              <a:rPr lang="en-US" sz="4400" dirty="0"/>
              <a:t>All the mismatched and missing values are removed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02"/>
        <p:cNvGrpSpPr/>
        <p:nvPr/>
      </p:nvGrpSpPr>
      <p:grpSpPr>
        <a:xfrm>
          <a:off x="0" y="0"/>
          <a:ext cx="0" cy="0"/>
          <a:chOff x="0" y="0"/>
          <a:chExt cx="0" cy="0"/>
        </a:xfrm>
      </p:grpSpPr>
      <p:sp>
        <p:nvSpPr>
          <p:cNvPr id="103" name="Google Shape;103;p8"/>
          <p:cNvSpPr/>
          <p:nvPr/>
        </p:nvSpPr>
        <p:spPr>
          <a:xfrm>
            <a:off x="1048285" y="2396477"/>
            <a:ext cx="15668468" cy="549404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p>
        </p:txBody>
      </p:sp>
      <p:sp>
        <p:nvSpPr>
          <p:cNvPr id="104" name="Google Shape;104;p8"/>
          <p:cNvSpPr txBox="1">
            <a:spLocks noGrp="1"/>
          </p:cNvSpPr>
          <p:nvPr>
            <p:ph type="title"/>
          </p:nvPr>
        </p:nvSpPr>
        <p:spPr>
          <a:xfrm>
            <a:off x="532587" y="996645"/>
            <a:ext cx="16699865" cy="843821"/>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5400" dirty="0"/>
              <a:t>Data Set Values Distribution</a:t>
            </a:r>
            <a:endParaRPr sz="5400" dirty="0"/>
          </a:p>
        </p:txBody>
      </p:sp>
      <p:sp>
        <p:nvSpPr>
          <p:cNvPr id="2" name="TextBox 1">
            <a:extLst>
              <a:ext uri="{FF2B5EF4-FFF2-40B4-BE49-F238E27FC236}">
                <a16:creationId xmlns:a16="http://schemas.microsoft.com/office/drawing/2014/main" id="{35F0E734-6EE3-5947-B3F6-6050BD8CDF25}"/>
              </a:ext>
            </a:extLst>
          </p:cNvPr>
          <p:cNvSpPr txBox="1"/>
          <p:nvPr/>
        </p:nvSpPr>
        <p:spPr>
          <a:xfrm>
            <a:off x="2379365" y="8304643"/>
            <a:ext cx="14598869" cy="769441"/>
          </a:xfrm>
          <a:prstGeom prst="rect">
            <a:avLst/>
          </a:prstGeom>
          <a:noFill/>
        </p:spPr>
        <p:txBody>
          <a:bodyPr wrap="square" rtlCol="0">
            <a:spAutoFit/>
          </a:bodyPr>
          <a:lstStyle/>
          <a:p>
            <a:pPr algn="ctr"/>
            <a:r>
              <a:rPr lang="en-IN" sz="4400" dirty="0"/>
              <a:t>34799 images distributed over 43 different classes.</a:t>
            </a:r>
            <a:endParaRPr lang="en-US" sz="4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08"/>
        <p:cNvGrpSpPr/>
        <p:nvPr/>
      </p:nvGrpSpPr>
      <p:grpSpPr>
        <a:xfrm>
          <a:off x="0" y="0"/>
          <a:ext cx="0" cy="0"/>
          <a:chOff x="0" y="0"/>
          <a:chExt cx="0" cy="0"/>
        </a:xfrm>
      </p:grpSpPr>
      <p:sp>
        <p:nvSpPr>
          <p:cNvPr id="109" name="Google Shape;109;p9"/>
          <p:cNvSpPr/>
          <p:nvPr/>
        </p:nvSpPr>
        <p:spPr>
          <a:xfrm>
            <a:off x="1737497" y="2763227"/>
            <a:ext cx="14813006" cy="476054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p>
        </p:txBody>
      </p:sp>
      <p:sp>
        <p:nvSpPr>
          <p:cNvPr id="110" name="Google Shape;110;p9"/>
          <p:cNvSpPr txBox="1">
            <a:spLocks noGrp="1"/>
          </p:cNvSpPr>
          <p:nvPr>
            <p:ph type="title"/>
          </p:nvPr>
        </p:nvSpPr>
        <p:spPr>
          <a:xfrm>
            <a:off x="5363740" y="1199688"/>
            <a:ext cx="7847660" cy="843821"/>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5400" dirty="0"/>
              <a:t>CNN model for TSC</a:t>
            </a:r>
            <a:endParaRPr sz="5400"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{E8B8559B-5D2D-8548-B07E-1D4EA8407C74}tf10001076</Template>
  <TotalTime>504</TotalTime>
  <Words>447</Words>
  <Application>Microsoft Macintosh PowerPoint</Application>
  <PresentationFormat>Custom</PresentationFormat>
  <Paragraphs>64</Paragraphs>
  <Slides>17</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 Black</vt:lpstr>
      <vt:lpstr>Calibri</vt:lpstr>
      <vt:lpstr>Arial</vt:lpstr>
      <vt:lpstr>Times New Roman</vt:lpstr>
      <vt:lpstr>Office Theme</vt:lpstr>
      <vt:lpstr>Traffic Sign Classification</vt:lpstr>
      <vt:lpstr>About the team</vt:lpstr>
      <vt:lpstr>Problem Statement</vt:lpstr>
      <vt:lpstr>Objectives</vt:lpstr>
      <vt:lpstr>Phase - 1 Progress</vt:lpstr>
      <vt:lpstr>Phase - 2 Objective</vt:lpstr>
      <vt:lpstr>Data Set Values</vt:lpstr>
      <vt:lpstr>Data Set Values Distribution</vt:lpstr>
      <vt:lpstr>CNN model for TSC</vt:lpstr>
      <vt:lpstr>CNN Model Info</vt:lpstr>
      <vt:lpstr>Convolution operation on a MxNx3 image matrix with a 3x3x3 Kernel</vt:lpstr>
      <vt:lpstr>Training the model</vt:lpstr>
      <vt:lpstr>Accuracy Variation of Model Instances</vt:lpstr>
      <vt:lpstr>Loss and Accuracy Graph</vt:lpstr>
      <vt:lpstr>PowerPoint Presentation</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Sign Classification</dc:title>
  <cp:lastModifiedBy>Manukashyap U V</cp:lastModifiedBy>
  <cp:revision>11</cp:revision>
  <dcterms:created xsi:type="dcterms:W3CDTF">2021-04-13T13:23:23Z</dcterms:created>
  <dcterms:modified xsi:type="dcterms:W3CDTF">2021-04-16T09:25:38Z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2021-04-13T00:00:00Z</vt:filetime>
  </property>
</Properties>
</file>